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68" r:id="rId6"/>
    <p:sldId id="265" r:id="rId7"/>
    <p:sldId id="259" r:id="rId8"/>
    <p:sldId id="267" r:id="rId9"/>
    <p:sldId id="266" r:id="rId10"/>
    <p:sldId id="260" r:id="rId11"/>
    <p:sldId id="271" r:id="rId12"/>
    <p:sldId id="262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56" y="-29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2370-2AC3-48A5-9E4F-4EC875C6E5CE}" type="datetimeFigureOut">
              <a:rPr lang="ru-RU" smtClean="0"/>
              <a:t>30.10.2025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AE7C-2F57-41B6-86CF-94D0CA7358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986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2370-2AC3-48A5-9E4F-4EC875C6E5CE}" type="datetimeFigureOut">
              <a:rPr lang="ru-RU" smtClean="0"/>
              <a:t>30.10.2025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AE7C-2F57-41B6-86CF-94D0CA7358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7359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2370-2AC3-48A5-9E4F-4EC875C6E5CE}" type="datetimeFigureOut">
              <a:rPr lang="ru-RU" smtClean="0"/>
              <a:t>30.10.2025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AE7C-2F57-41B6-86CF-94D0CA7358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8560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2370-2AC3-48A5-9E4F-4EC875C6E5CE}" type="datetimeFigureOut">
              <a:rPr lang="ru-RU" smtClean="0"/>
              <a:t>30.10.2025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AE7C-2F57-41B6-86CF-94D0CA7358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307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2370-2AC3-48A5-9E4F-4EC875C6E5CE}" type="datetimeFigureOut">
              <a:rPr lang="ru-RU" smtClean="0"/>
              <a:t>30.10.2025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AE7C-2F57-41B6-86CF-94D0CA7358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379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2370-2AC3-48A5-9E4F-4EC875C6E5CE}" type="datetimeFigureOut">
              <a:rPr lang="ru-RU" smtClean="0"/>
              <a:t>30.10.2025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AE7C-2F57-41B6-86CF-94D0CA7358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81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2370-2AC3-48A5-9E4F-4EC875C6E5CE}" type="datetimeFigureOut">
              <a:rPr lang="ru-RU" smtClean="0"/>
              <a:t>30.10.2025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AE7C-2F57-41B6-86CF-94D0CA7358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2121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2370-2AC3-48A5-9E4F-4EC875C6E5CE}" type="datetimeFigureOut">
              <a:rPr lang="ru-RU" smtClean="0"/>
              <a:t>30.10.2025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AE7C-2F57-41B6-86CF-94D0CA7358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2524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2370-2AC3-48A5-9E4F-4EC875C6E5CE}" type="datetimeFigureOut">
              <a:rPr lang="ru-RU" smtClean="0"/>
              <a:t>30.10.2025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AE7C-2F57-41B6-86CF-94D0CA7358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3946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2370-2AC3-48A5-9E4F-4EC875C6E5CE}" type="datetimeFigureOut">
              <a:rPr lang="ru-RU" smtClean="0"/>
              <a:t>30.10.2025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AE7C-2F57-41B6-86CF-94D0CA7358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6677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2370-2AC3-48A5-9E4F-4EC875C6E5CE}" type="datetimeFigureOut">
              <a:rPr lang="ru-RU" smtClean="0"/>
              <a:t>30.10.2025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AE7C-2F57-41B6-86CF-94D0CA7358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248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A2370-2AC3-48A5-9E4F-4EC875C6E5CE}" type="datetimeFigureOut">
              <a:rPr lang="ru-RU" smtClean="0"/>
              <a:t>30.10.2025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A2AE7C-2F57-41B6-86CF-94D0CA7358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892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6" t="23111" r="4300" b="22889"/>
          <a:stretch/>
        </p:blipFill>
        <p:spPr bwMode="auto">
          <a:xfrm>
            <a:off x="0" y="-9922"/>
            <a:ext cx="9144000" cy="6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79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67" y="263259"/>
            <a:ext cx="4487165" cy="302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97" y="3501008"/>
            <a:ext cx="4483536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63259"/>
            <a:ext cx="3960440" cy="3021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9" y="3501008"/>
            <a:ext cx="3960440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985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413" y="3551312"/>
            <a:ext cx="4032059" cy="297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10" y="3551312"/>
            <a:ext cx="4285581" cy="297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412" y="476672"/>
            <a:ext cx="4045105" cy="278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14409" y="116632"/>
            <a:ext cx="42855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ақырыбы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«Пиза (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PISA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тапсырмаларын 5-7 сыныптарда математиканы оқытуда деңгейлерге бөліп енгізу кезінде, негізінен, оқушылардың математикалық сауаттылығын (білімді өмірде қолдану қабілетін) дамыту»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kk-K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6754" y="2334270"/>
            <a:ext cx="43252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Әбенов Н.О. </a:t>
            </a:r>
          </a:p>
          <a:p>
            <a:r>
              <a:rPr lang="kk-KZ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Алматы </a:t>
            </a:r>
            <a:r>
              <a:rPr lang="kk-K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облысы, Іле ауданы, Түймебаев ауылындағы келешек мектебі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50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16" y="476672"/>
            <a:ext cx="7632171" cy="5724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717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59"/>
          <a:stretch/>
        </p:blipFill>
        <p:spPr bwMode="auto">
          <a:xfrm>
            <a:off x="243186" y="1052736"/>
            <a:ext cx="3744416" cy="46352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9" b="4753"/>
          <a:stretch/>
        </p:blipFill>
        <p:spPr bwMode="auto">
          <a:xfrm>
            <a:off x="4177258" y="260648"/>
            <a:ext cx="4690459" cy="29908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54"/>
          <a:stretch/>
        </p:blipFill>
        <p:spPr bwMode="auto">
          <a:xfrm>
            <a:off x="4147120" y="3573016"/>
            <a:ext cx="4690459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842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5760640" cy="7200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r>
              <a:rPr lang="kk-KZ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kk-KZ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еминардың  ашылуы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091329"/>
            <a:ext cx="3528392" cy="51818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4392488" cy="28455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3" y="4001571"/>
            <a:ext cx="4392488" cy="25658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0456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836" y="404664"/>
            <a:ext cx="8507288" cy="1143000"/>
          </a:xfrm>
        </p:spPr>
        <p:txBody>
          <a:bodyPr>
            <a:noAutofit/>
          </a:bodyPr>
          <a:lstStyle/>
          <a:p>
            <a:r>
              <a:rPr lang="kk-KZ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«Жаратылыстану  құбылыстары мен заңдылықтарын үйретуде қолжетімді құралдармен эксперименттік жұмыс жасатудың әдістемесі»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44823"/>
            <a:ext cx="2736304" cy="4323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844822"/>
            <a:ext cx="2416388" cy="4323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844823"/>
            <a:ext cx="2808312" cy="4323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99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92696"/>
            <a:ext cx="3528392" cy="53035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90"/>
          <a:stretch/>
        </p:blipFill>
        <p:spPr bwMode="auto">
          <a:xfrm>
            <a:off x="300788" y="332656"/>
            <a:ext cx="3992960" cy="26176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88" y="3463254"/>
            <a:ext cx="3992960" cy="29227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652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22" y="303647"/>
            <a:ext cx="4228715" cy="634082"/>
          </a:xfrm>
        </p:spPr>
        <p:txBody>
          <a:bodyPr>
            <a:normAutofit fontScale="90000"/>
          </a:bodyPr>
          <a:lstStyle/>
          <a:p>
            <a:r>
              <a:rPr lang="kk-KZ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 сабақ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14"/>
          <a:stretch/>
        </p:blipFill>
        <p:spPr bwMode="auto">
          <a:xfrm>
            <a:off x="4275537" y="3717032"/>
            <a:ext cx="4603832" cy="28315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96"/>
          <a:stretch/>
        </p:blipFill>
        <p:spPr bwMode="auto">
          <a:xfrm>
            <a:off x="4295793" y="627351"/>
            <a:ext cx="4603832" cy="26576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1" t="23929"/>
          <a:stretch/>
        </p:blipFill>
        <p:spPr bwMode="auto">
          <a:xfrm>
            <a:off x="899592" y="2276873"/>
            <a:ext cx="2591107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1052736"/>
            <a:ext cx="3600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Тақырыбы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«Адам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гемоглобині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миоглобинінің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құрылысы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қызметі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2957" y="5816752"/>
            <a:ext cx="33843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Биология </a:t>
            </a:r>
            <a:r>
              <a:rPr lang="ru-RU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пәні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мұғалімі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kk-KZ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Төлекова Д.Д.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5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3528392" cy="720080"/>
          </a:xfrm>
        </p:spPr>
        <p:txBody>
          <a:bodyPr>
            <a:normAutofit fontScale="90000"/>
          </a:bodyPr>
          <a:lstStyle/>
          <a:p>
            <a:r>
              <a:rPr lang="kk-KZ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Кіріктірілген сабақ</a:t>
            </a:r>
            <a:endParaRPr lang="ru-RU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934" y="3035102"/>
            <a:ext cx="3375533" cy="34182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408934" y="332656"/>
            <a:ext cx="35027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Сабақтың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тақырыбы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жыныстары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мен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минералдардың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қасиеттері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Сыныбы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«Б»</a:t>
            </a:r>
          </a:p>
          <a:p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Пән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мұғалімдері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пәні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Оналбаева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Л.Б.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Химия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пәні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Сеитова Ж.Д.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Физика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пәні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Дабылова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Қ.М.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99192"/>
            <a:ext cx="4104456" cy="49307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903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086" y="148688"/>
            <a:ext cx="3890679" cy="3174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8695"/>
            <a:ext cx="3816424" cy="3164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29"/>
          <a:stretch/>
        </p:blipFill>
        <p:spPr bwMode="auto">
          <a:xfrm>
            <a:off x="398269" y="3501008"/>
            <a:ext cx="3741683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87"/>
          <a:stretch/>
        </p:blipFill>
        <p:spPr bwMode="auto">
          <a:xfrm>
            <a:off x="4904297" y="3501008"/>
            <a:ext cx="3845468" cy="3029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692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336" y="260648"/>
            <a:ext cx="3857600" cy="1143000"/>
          </a:xfrm>
        </p:spPr>
        <p:txBody>
          <a:bodyPr>
            <a:normAutofit fontScale="90000"/>
          </a:bodyPr>
          <a:lstStyle/>
          <a:p>
            <a:r>
              <a:rPr lang="kk-KZ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Кіріктірілген сабақ</a:t>
            </a:r>
            <a:endParaRPr lang="ru-RU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3402749" cy="4902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58"/>
          <a:stretch/>
        </p:blipFill>
        <p:spPr bwMode="auto">
          <a:xfrm>
            <a:off x="4191865" y="3933056"/>
            <a:ext cx="4680520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203617" y="620688"/>
            <a:ext cx="484463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Сабақтың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тақырыбы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Организмдер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тіршілігіндегі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микроэлементтер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макроэлементтердің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маңызы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Өсімдіктердегі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макроэлементтердің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тапшылығы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Тыңайтқыштар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Сыныбы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«Б»</a:t>
            </a:r>
          </a:p>
          <a:p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Пән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мұғалімдері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Биология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пәні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Балакойшиева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К.Р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пәні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Муканова 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М.А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Химия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пәні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Налыхан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Н.С.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2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</TotalTime>
  <Words>162</Words>
  <Application>Microsoft Office PowerPoint</Application>
  <PresentationFormat>Экран (4:3)</PresentationFormat>
  <Paragraphs>27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 Семинардың  ашылуы</vt:lpstr>
      <vt:lpstr>«Жаратылыстану  құбылыстары мен заңдылықтарын үйретуде қолжетімді құралдармен эксперименттік жұмыс жасатудың әдістемесі»</vt:lpstr>
      <vt:lpstr>Презентация PowerPoint</vt:lpstr>
      <vt:lpstr>ДЕМО сабақ</vt:lpstr>
      <vt:lpstr>Кіріктірілген сабақ</vt:lpstr>
      <vt:lpstr>Презентация PowerPoint</vt:lpstr>
      <vt:lpstr>Кіріктірілген сабақ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17</cp:revision>
  <dcterms:created xsi:type="dcterms:W3CDTF">2025-10-29T04:34:43Z</dcterms:created>
  <dcterms:modified xsi:type="dcterms:W3CDTF">2025-10-30T05:39:21Z</dcterms:modified>
</cp:coreProperties>
</file>