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8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9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1" r:id="rId2"/>
    <p:sldMasterId id="2147483705" r:id="rId3"/>
    <p:sldMasterId id="2147483825" r:id="rId4"/>
    <p:sldMasterId id="2147483850" r:id="rId5"/>
    <p:sldMasterId id="2147483874" r:id="rId6"/>
    <p:sldMasterId id="2147483886" r:id="rId7"/>
    <p:sldMasterId id="2147483898" r:id="rId8"/>
    <p:sldMasterId id="2147483941" r:id="rId9"/>
    <p:sldMasterId id="2147483984" r:id="rId10"/>
  </p:sldMasterIdLst>
  <p:notesMasterIdLst>
    <p:notesMasterId r:id="rId34"/>
  </p:notesMasterIdLst>
  <p:sldIdLst>
    <p:sldId id="256" r:id="rId11"/>
    <p:sldId id="5097" r:id="rId12"/>
    <p:sldId id="267" r:id="rId13"/>
    <p:sldId id="5114" r:id="rId14"/>
    <p:sldId id="268" r:id="rId15"/>
    <p:sldId id="280" r:id="rId16"/>
    <p:sldId id="5087" r:id="rId17"/>
    <p:sldId id="299" r:id="rId18"/>
    <p:sldId id="5082" r:id="rId19"/>
    <p:sldId id="5086" r:id="rId20"/>
    <p:sldId id="5099" r:id="rId21"/>
    <p:sldId id="5093" r:id="rId22"/>
    <p:sldId id="300" r:id="rId23"/>
    <p:sldId id="5095" r:id="rId24"/>
    <p:sldId id="5100" r:id="rId25"/>
    <p:sldId id="5101" r:id="rId26"/>
    <p:sldId id="5102" r:id="rId27"/>
    <p:sldId id="5104" r:id="rId28"/>
    <p:sldId id="5106" r:id="rId29"/>
    <p:sldId id="5107" r:id="rId30"/>
    <p:sldId id="5108" r:id="rId31"/>
    <p:sldId id="5113" r:id="rId32"/>
    <p:sldId id="5117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rebuchet MS" panose="020B0603020202020204" pitchFamily="34" charset="0"/>
      <p:regular r:id="rId39"/>
      <p:bold r:id="rId40"/>
      <p:italic r:id="rId41"/>
      <p:bold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  <p:embeddedFont>
      <p:font typeface="Poppins" panose="020B0604020202020204" charset="0"/>
      <p:regular r:id="rId47"/>
      <p:bold r:id="rId48"/>
      <p:italic r:id="rId49"/>
      <p:boldItalic r:id="rId50"/>
    </p:embeddedFont>
    <p:embeddedFont>
      <p:font typeface="Fredoka SemiBold" panose="020B0604020202020204" charset="-79"/>
      <p:regular r:id="rId51"/>
      <p:bold r:id="rId52"/>
    </p:embeddedFont>
    <p:embeddedFont>
      <p:font typeface="ＭＳ Ｐゴシック" panose="020B0600070205080204" pitchFamily="34" charset="-128"/>
      <p:regular r:id="rId53"/>
    </p:embeddedFont>
    <p:embeddedFont>
      <p:font typeface="Helvetica" panose="020B0604020202020204" pitchFamily="34" charset="0"/>
      <p:regular r:id="rId54"/>
      <p:bold r:id="rId55"/>
      <p:italic r:id="rId56"/>
      <p:boldItalic r:id="rId57"/>
    </p:embeddedFont>
    <p:embeddedFont>
      <p:font typeface="Oswald" panose="020B0604020202020204" charset="-52"/>
      <p:regular r:id="rId58"/>
      <p:bold r:id="rId59"/>
    </p:embeddedFont>
    <p:embeddedFont>
      <p:font typeface="Poppins Light" panose="020B0604020202020204" charset="0"/>
      <p:regular r:id="rId60"/>
      <p:bold r:id="rId61"/>
      <p:italic r:id="rId62"/>
      <p:boldItalic r:id="rId63"/>
    </p:embeddedFont>
    <p:embeddedFont>
      <p:font typeface="Calibri Light" panose="020F0302020204030204" pitchFamily="34" charset="0"/>
      <p:regular r:id="rId64"/>
      <p: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5" roundtripDataSignature="AMtx7mjgOe/SRCRkq+n96ecIBsLd5Cel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E1A0F8-4D4B-4DB8-8DE3-5DD465B65863}">
  <a:tblStyle styleId="{29E1A0F8-4D4B-4DB8-8DE3-5DD465B6586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CE9E7"/>
          </a:solidFill>
        </a:fill>
      </a:tcStyle>
    </a:wholeTbl>
    <a:band1H>
      <a:tcTxStyle/>
      <a:tcStyle>
        <a:tcBdr/>
        <a:fill>
          <a:solidFill>
            <a:srgbClr val="F8D0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8D0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EB5A680-45FC-4E33-A996-3C58FC372D1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8861BB9-FF14-47AB-BBE0-843F040DE012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BF3"/>
          </a:solidFill>
        </a:fill>
      </a:tcStyle>
    </a:wholeTbl>
    <a:band1H>
      <a:tcTxStyle/>
      <a:tcStyle>
        <a:tcBdr/>
        <a:fill>
          <a:solidFill>
            <a:srgbClr val="CCD5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D5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 snapToGrid="0">
      <p:cViewPr>
        <p:scale>
          <a:sx n="60" d="100"/>
          <a:sy n="60" d="100"/>
        </p:scale>
        <p:origin x="-1056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5.fntdata"/><Relationship Id="rId29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font" Target="fonts/font29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29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font" Target="fonts/font27.fntdata"/><Relationship Id="rId29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295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298" Type="http://schemas.openxmlformats.org/officeDocument/2006/relationships/theme" Target="theme/theme1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20" Type="http://schemas.openxmlformats.org/officeDocument/2006/relationships/slide" Target="slides/slide10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0B2B62-5B37-4907-8B32-63BF967953D1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EF69F3-C6CC-462E-89F9-26F18B8F29AD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модуль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67D7C1-E38E-43D4-861F-A5F67C594627}" type="parTrans" cxnId="{247B0449-5A44-41C9-8E1F-776549489FD1}">
      <dgm:prSet/>
      <dgm:spPr/>
      <dgm:t>
        <a:bodyPr/>
        <a:lstStyle/>
        <a:p>
          <a:pPr algn="ctr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8CC01A-FE19-4C74-9304-44297FAD98CA}" type="sibTrans" cxnId="{247B0449-5A44-41C9-8E1F-776549489FD1}">
      <dgm:prSet/>
      <dgm:spPr/>
      <dgm:t>
        <a:bodyPr/>
        <a:lstStyle/>
        <a:p>
          <a:pPr algn="ctr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27A034-0150-4768-BE5A-DF1409658E95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PISA-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кіріспе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(Неге,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Қалай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Не)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9B5435-1903-4519-A593-A6F97871C45B}" type="parTrans" cxnId="{78D2EDE7-9AA4-4098-A713-38C73AD00766}">
      <dgm:prSet/>
      <dgm:spPr/>
      <dgm:t>
        <a:bodyPr/>
        <a:lstStyle/>
        <a:p>
          <a:pPr algn="ctr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0D6A2-8A45-48EF-BD61-EDD80DF51A93}" type="sibTrans" cxnId="{78D2EDE7-9AA4-4098-A713-38C73AD00766}">
      <dgm:prSet/>
      <dgm:spPr/>
      <dgm:t>
        <a:bodyPr/>
        <a:lstStyle/>
        <a:p>
          <a:pPr algn="ctr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5B0320-02D2-47EA-891E-C1252ABD2C2C}">
      <dgm:prSet phldrT="[Текст]"/>
      <dgm:spPr/>
      <dgm:t>
        <a:bodyPr/>
        <a:lstStyle/>
        <a:p>
          <a:pPr algn="ctr"/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Ғылыми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үдеріс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дағдылары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зерттеуге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негізделген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оқыту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1127C7-86CD-47DE-8F20-23169E409C42}" type="parTrans" cxnId="{B356679A-5C39-405A-BBFA-ED725B4DAB79}">
      <dgm:prSet/>
      <dgm:spPr/>
      <dgm:t>
        <a:bodyPr/>
        <a:lstStyle/>
        <a:p>
          <a:pPr algn="ctr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2B5783-C355-49A8-9A9D-BDEDDC55F030}" type="sibTrans" cxnId="{B356679A-5C39-405A-BBFA-ED725B4DAB79}">
      <dgm:prSet/>
      <dgm:spPr/>
      <dgm:t>
        <a:bodyPr/>
        <a:lstStyle/>
        <a:p>
          <a:pPr algn="ctr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83214B-95AD-4FF2-AC55-01CF3BE3105B}">
      <dgm:prSet/>
      <dgm:spPr/>
      <dgm:t>
        <a:bodyPr/>
        <a:lstStyle/>
        <a:p>
          <a:pPr algn="ctr"/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Жаратылыстану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ғылымындағы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тұжырымдамалық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түсініктің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дамуы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75D76C-E736-4A79-A689-6E697B51D09B}" type="parTrans" cxnId="{76155765-5B40-443D-8B32-5FD751EFAABB}">
      <dgm:prSet/>
      <dgm:spPr/>
      <dgm:t>
        <a:bodyPr/>
        <a:lstStyle/>
        <a:p>
          <a:pPr algn="ctr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289D73-7209-4D94-8F53-8555724EC26A}" type="sibTrans" cxnId="{76155765-5B40-443D-8B32-5FD751EFAABB}">
      <dgm:prSet/>
      <dgm:spPr/>
      <dgm:t>
        <a:bodyPr/>
        <a:lstStyle/>
        <a:p>
          <a:pPr algn="ctr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88595B-395D-4722-9720-C00A04A29D97}">
      <dgm:prSet/>
      <dgm:spPr/>
      <dgm:t>
        <a:bodyPr/>
        <a:lstStyle/>
        <a:p>
          <a:pPr algn="ctr"/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Тренингті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каскадтау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70CE1F-A2DA-4084-99D2-26A3750625BD}" type="parTrans" cxnId="{2FD4BD02-3170-4B88-B817-6D427ED6A662}">
      <dgm:prSet/>
      <dgm:spPr/>
      <dgm:t>
        <a:bodyPr/>
        <a:lstStyle/>
        <a:p>
          <a:pPr algn="ctr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A092CA-21B6-4A9D-83F4-6CD45FD28532}" type="sibTrans" cxnId="{2FD4BD02-3170-4B88-B817-6D427ED6A662}">
      <dgm:prSet/>
      <dgm:spPr/>
      <dgm:t>
        <a:bodyPr/>
        <a:lstStyle/>
        <a:p>
          <a:pPr algn="ctr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CFB48D-E56F-48D2-8977-B21E0D637E80}" type="pres">
      <dgm:prSet presAssocID="{850B2B62-5B37-4907-8B32-63BF967953D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C93939-A637-45AD-8DCB-EB5981F5572A}" type="pres">
      <dgm:prSet presAssocID="{02EF69F3-C6CC-462E-89F9-26F18B8F29AD}" presName="root1" presStyleCnt="0"/>
      <dgm:spPr/>
    </dgm:pt>
    <dgm:pt modelId="{D7C01F5D-8990-4CEB-8A32-64F9BBEE9777}" type="pres">
      <dgm:prSet presAssocID="{02EF69F3-C6CC-462E-89F9-26F18B8F29A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200230-FD4E-47B6-BF9F-053404B46ABE}" type="pres">
      <dgm:prSet presAssocID="{02EF69F3-C6CC-462E-89F9-26F18B8F29AD}" presName="level2hierChild" presStyleCnt="0"/>
      <dgm:spPr/>
    </dgm:pt>
    <dgm:pt modelId="{E9D29DFA-EE51-4A26-9CB1-F218E45AB86F}" type="pres">
      <dgm:prSet presAssocID="{789B5435-1903-4519-A593-A6F97871C45B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71904A46-63ED-4E53-B6C2-1DD7C7375FFC}" type="pres">
      <dgm:prSet presAssocID="{789B5435-1903-4519-A593-A6F97871C45B}" presName="connTx" presStyleLbl="parChTrans1D2" presStyleIdx="0" presStyleCnt="4"/>
      <dgm:spPr/>
      <dgm:t>
        <a:bodyPr/>
        <a:lstStyle/>
        <a:p>
          <a:endParaRPr lang="ru-RU"/>
        </a:p>
      </dgm:t>
    </dgm:pt>
    <dgm:pt modelId="{E0E074BF-CE9F-4FBC-88D6-A817B9ABE3CE}" type="pres">
      <dgm:prSet presAssocID="{8627A034-0150-4768-BE5A-DF1409658E95}" presName="root2" presStyleCnt="0"/>
      <dgm:spPr/>
    </dgm:pt>
    <dgm:pt modelId="{239F10F9-0654-45FD-A559-1317BF7EAB90}" type="pres">
      <dgm:prSet presAssocID="{8627A034-0150-4768-BE5A-DF1409658E95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211A1F-38CC-4108-835F-D68CEC74FA31}" type="pres">
      <dgm:prSet presAssocID="{8627A034-0150-4768-BE5A-DF1409658E95}" presName="level3hierChild" presStyleCnt="0"/>
      <dgm:spPr/>
    </dgm:pt>
    <dgm:pt modelId="{C07DD356-3572-4A7A-AD54-9D831C33EB4A}" type="pres">
      <dgm:prSet presAssocID="{521127C7-86CD-47DE-8F20-23169E409C42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2FB1EDE7-B4C1-4324-A959-D72295D8938A}" type="pres">
      <dgm:prSet presAssocID="{521127C7-86CD-47DE-8F20-23169E409C42}" presName="connTx" presStyleLbl="parChTrans1D2" presStyleIdx="1" presStyleCnt="4"/>
      <dgm:spPr/>
      <dgm:t>
        <a:bodyPr/>
        <a:lstStyle/>
        <a:p>
          <a:endParaRPr lang="ru-RU"/>
        </a:p>
      </dgm:t>
    </dgm:pt>
    <dgm:pt modelId="{93A1A8AF-5C97-45E2-8D74-CFC34532E77E}" type="pres">
      <dgm:prSet presAssocID="{875B0320-02D2-47EA-891E-C1252ABD2C2C}" presName="root2" presStyleCnt="0"/>
      <dgm:spPr/>
    </dgm:pt>
    <dgm:pt modelId="{FD3F28E2-0A68-4E42-8E6B-2F77E773D89A}" type="pres">
      <dgm:prSet presAssocID="{875B0320-02D2-47EA-891E-C1252ABD2C2C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B8579F-809A-417F-85BB-4A5403944927}" type="pres">
      <dgm:prSet presAssocID="{875B0320-02D2-47EA-891E-C1252ABD2C2C}" presName="level3hierChild" presStyleCnt="0"/>
      <dgm:spPr/>
    </dgm:pt>
    <dgm:pt modelId="{072BFE1F-919F-47AC-A176-AB2C9D7275DB}" type="pres">
      <dgm:prSet presAssocID="{6D75D76C-E736-4A79-A689-6E697B51D09B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9F28E8D3-41CB-4E4B-85B9-C276539D79BC}" type="pres">
      <dgm:prSet presAssocID="{6D75D76C-E736-4A79-A689-6E697B51D09B}" presName="connTx" presStyleLbl="parChTrans1D2" presStyleIdx="2" presStyleCnt="4"/>
      <dgm:spPr/>
      <dgm:t>
        <a:bodyPr/>
        <a:lstStyle/>
        <a:p>
          <a:endParaRPr lang="ru-RU"/>
        </a:p>
      </dgm:t>
    </dgm:pt>
    <dgm:pt modelId="{DF94C728-6617-4DB9-B078-99442E8A5CC9}" type="pres">
      <dgm:prSet presAssocID="{8B83214B-95AD-4FF2-AC55-01CF3BE3105B}" presName="root2" presStyleCnt="0"/>
      <dgm:spPr/>
    </dgm:pt>
    <dgm:pt modelId="{13FB5A33-2EB9-4802-BB93-663E98B86CC9}" type="pres">
      <dgm:prSet presAssocID="{8B83214B-95AD-4FF2-AC55-01CF3BE3105B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2FA059-C9A5-4E28-8C78-8887E996FA8D}" type="pres">
      <dgm:prSet presAssocID="{8B83214B-95AD-4FF2-AC55-01CF3BE3105B}" presName="level3hierChild" presStyleCnt="0"/>
      <dgm:spPr/>
    </dgm:pt>
    <dgm:pt modelId="{CFB4ABB4-A607-42A0-896D-E814A9C82463}" type="pres">
      <dgm:prSet presAssocID="{BE70CE1F-A2DA-4084-99D2-26A3750625BD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D38734AB-CBE2-44DC-A9BD-7330EECF7467}" type="pres">
      <dgm:prSet presAssocID="{BE70CE1F-A2DA-4084-99D2-26A3750625BD}" presName="connTx" presStyleLbl="parChTrans1D2" presStyleIdx="3" presStyleCnt="4"/>
      <dgm:spPr/>
      <dgm:t>
        <a:bodyPr/>
        <a:lstStyle/>
        <a:p>
          <a:endParaRPr lang="ru-RU"/>
        </a:p>
      </dgm:t>
    </dgm:pt>
    <dgm:pt modelId="{A386A8A9-1F5E-4159-BC81-EA2B156A8E9B}" type="pres">
      <dgm:prSet presAssocID="{D588595B-395D-4722-9720-C00A04A29D97}" presName="root2" presStyleCnt="0"/>
      <dgm:spPr/>
    </dgm:pt>
    <dgm:pt modelId="{0D2F84B0-61CC-40F7-8F11-EAE84D7C14EE}" type="pres">
      <dgm:prSet presAssocID="{D588595B-395D-4722-9720-C00A04A29D97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80F4A0-D98A-4FB2-A40E-12199033B602}" type="pres">
      <dgm:prSet presAssocID="{D588595B-395D-4722-9720-C00A04A29D97}" presName="level3hierChild" presStyleCnt="0"/>
      <dgm:spPr/>
    </dgm:pt>
  </dgm:ptLst>
  <dgm:cxnLst>
    <dgm:cxn modelId="{6CAEA192-D920-4587-8B78-FB37058D33B3}" type="presOf" srcId="{8627A034-0150-4768-BE5A-DF1409658E95}" destId="{239F10F9-0654-45FD-A559-1317BF7EAB90}" srcOrd="0" destOrd="0" presId="urn:microsoft.com/office/officeart/2008/layout/HorizontalMultiLevelHierarchy"/>
    <dgm:cxn modelId="{B566DA90-B921-4ADE-A326-28D79FAE6BB9}" type="presOf" srcId="{6D75D76C-E736-4A79-A689-6E697B51D09B}" destId="{9F28E8D3-41CB-4E4B-85B9-C276539D79BC}" srcOrd="1" destOrd="0" presId="urn:microsoft.com/office/officeart/2008/layout/HorizontalMultiLevelHierarchy"/>
    <dgm:cxn modelId="{8475EEFA-1E90-4D61-B7D9-5BA2ADC70269}" type="presOf" srcId="{875B0320-02D2-47EA-891E-C1252ABD2C2C}" destId="{FD3F28E2-0A68-4E42-8E6B-2F77E773D89A}" srcOrd="0" destOrd="0" presId="urn:microsoft.com/office/officeart/2008/layout/HorizontalMultiLevelHierarchy"/>
    <dgm:cxn modelId="{24F6D11C-3EEF-4220-8F0D-47171B2D7312}" type="presOf" srcId="{521127C7-86CD-47DE-8F20-23169E409C42}" destId="{C07DD356-3572-4A7A-AD54-9D831C33EB4A}" srcOrd="0" destOrd="0" presId="urn:microsoft.com/office/officeart/2008/layout/HorizontalMultiLevelHierarchy"/>
    <dgm:cxn modelId="{E84934A9-8D64-42BA-974F-D00FDEC23092}" type="presOf" srcId="{521127C7-86CD-47DE-8F20-23169E409C42}" destId="{2FB1EDE7-B4C1-4324-A959-D72295D8938A}" srcOrd="1" destOrd="0" presId="urn:microsoft.com/office/officeart/2008/layout/HorizontalMultiLevelHierarchy"/>
    <dgm:cxn modelId="{59786287-21AC-420B-95E7-CDE216D3831D}" type="presOf" srcId="{02EF69F3-C6CC-462E-89F9-26F18B8F29AD}" destId="{D7C01F5D-8990-4CEB-8A32-64F9BBEE9777}" srcOrd="0" destOrd="0" presId="urn:microsoft.com/office/officeart/2008/layout/HorizontalMultiLevelHierarchy"/>
    <dgm:cxn modelId="{2FD4BD02-3170-4B88-B817-6D427ED6A662}" srcId="{02EF69F3-C6CC-462E-89F9-26F18B8F29AD}" destId="{D588595B-395D-4722-9720-C00A04A29D97}" srcOrd="3" destOrd="0" parTransId="{BE70CE1F-A2DA-4084-99D2-26A3750625BD}" sibTransId="{D2A092CA-21B6-4A9D-83F4-6CD45FD28532}"/>
    <dgm:cxn modelId="{247B0449-5A44-41C9-8E1F-776549489FD1}" srcId="{850B2B62-5B37-4907-8B32-63BF967953D1}" destId="{02EF69F3-C6CC-462E-89F9-26F18B8F29AD}" srcOrd="0" destOrd="0" parTransId="{3B67D7C1-E38E-43D4-861F-A5F67C594627}" sibTransId="{2B8CC01A-FE19-4C74-9304-44297FAD98CA}"/>
    <dgm:cxn modelId="{76155765-5B40-443D-8B32-5FD751EFAABB}" srcId="{02EF69F3-C6CC-462E-89F9-26F18B8F29AD}" destId="{8B83214B-95AD-4FF2-AC55-01CF3BE3105B}" srcOrd="2" destOrd="0" parTransId="{6D75D76C-E736-4A79-A689-6E697B51D09B}" sibTransId="{5C289D73-7209-4D94-8F53-8555724EC26A}"/>
    <dgm:cxn modelId="{FD134EBC-C29B-42CE-A657-37CE7BFA7DF7}" type="presOf" srcId="{D588595B-395D-4722-9720-C00A04A29D97}" destId="{0D2F84B0-61CC-40F7-8F11-EAE84D7C14EE}" srcOrd="0" destOrd="0" presId="urn:microsoft.com/office/officeart/2008/layout/HorizontalMultiLevelHierarchy"/>
    <dgm:cxn modelId="{65C27BD5-5125-4EF1-8B03-62EB9DDEF1FF}" type="presOf" srcId="{789B5435-1903-4519-A593-A6F97871C45B}" destId="{E9D29DFA-EE51-4A26-9CB1-F218E45AB86F}" srcOrd="0" destOrd="0" presId="urn:microsoft.com/office/officeart/2008/layout/HorizontalMultiLevelHierarchy"/>
    <dgm:cxn modelId="{B356679A-5C39-405A-BBFA-ED725B4DAB79}" srcId="{02EF69F3-C6CC-462E-89F9-26F18B8F29AD}" destId="{875B0320-02D2-47EA-891E-C1252ABD2C2C}" srcOrd="1" destOrd="0" parTransId="{521127C7-86CD-47DE-8F20-23169E409C42}" sibTransId="{292B5783-C355-49A8-9A9D-BDEDDC55F030}"/>
    <dgm:cxn modelId="{35F5E914-1124-4C00-B767-4FB1DAD4BF3E}" type="presOf" srcId="{789B5435-1903-4519-A593-A6F97871C45B}" destId="{71904A46-63ED-4E53-B6C2-1DD7C7375FFC}" srcOrd="1" destOrd="0" presId="urn:microsoft.com/office/officeart/2008/layout/HorizontalMultiLevelHierarchy"/>
    <dgm:cxn modelId="{78D2EDE7-9AA4-4098-A713-38C73AD00766}" srcId="{02EF69F3-C6CC-462E-89F9-26F18B8F29AD}" destId="{8627A034-0150-4768-BE5A-DF1409658E95}" srcOrd="0" destOrd="0" parTransId="{789B5435-1903-4519-A593-A6F97871C45B}" sibTransId="{E7E0D6A2-8A45-48EF-BD61-EDD80DF51A93}"/>
    <dgm:cxn modelId="{592AB6F8-C585-40F8-84D6-EDC091097878}" type="presOf" srcId="{8B83214B-95AD-4FF2-AC55-01CF3BE3105B}" destId="{13FB5A33-2EB9-4802-BB93-663E98B86CC9}" srcOrd="0" destOrd="0" presId="urn:microsoft.com/office/officeart/2008/layout/HorizontalMultiLevelHierarchy"/>
    <dgm:cxn modelId="{D65D31DE-863B-40D3-8ECB-B7F526F861DA}" type="presOf" srcId="{BE70CE1F-A2DA-4084-99D2-26A3750625BD}" destId="{D38734AB-CBE2-44DC-A9BD-7330EECF7467}" srcOrd="1" destOrd="0" presId="urn:microsoft.com/office/officeart/2008/layout/HorizontalMultiLevelHierarchy"/>
    <dgm:cxn modelId="{8B469402-D2F5-4494-9D18-E6E58867BF84}" type="presOf" srcId="{BE70CE1F-A2DA-4084-99D2-26A3750625BD}" destId="{CFB4ABB4-A607-42A0-896D-E814A9C82463}" srcOrd="0" destOrd="0" presId="urn:microsoft.com/office/officeart/2008/layout/HorizontalMultiLevelHierarchy"/>
    <dgm:cxn modelId="{588726EB-E228-49F4-B6A1-6AD4DA5FE651}" type="presOf" srcId="{6D75D76C-E736-4A79-A689-6E697B51D09B}" destId="{072BFE1F-919F-47AC-A176-AB2C9D7275DB}" srcOrd="0" destOrd="0" presId="urn:microsoft.com/office/officeart/2008/layout/HorizontalMultiLevelHierarchy"/>
    <dgm:cxn modelId="{EFAA4F34-9C44-49CA-9B55-A6F51B7D7182}" type="presOf" srcId="{850B2B62-5B37-4907-8B32-63BF967953D1}" destId="{76CFB48D-E56F-48D2-8977-B21E0D637E80}" srcOrd="0" destOrd="0" presId="urn:microsoft.com/office/officeart/2008/layout/HorizontalMultiLevelHierarchy"/>
    <dgm:cxn modelId="{36DEBA21-7188-4847-ABAB-8E864E61E230}" type="presParOf" srcId="{76CFB48D-E56F-48D2-8977-B21E0D637E80}" destId="{00C93939-A637-45AD-8DCB-EB5981F5572A}" srcOrd="0" destOrd="0" presId="urn:microsoft.com/office/officeart/2008/layout/HorizontalMultiLevelHierarchy"/>
    <dgm:cxn modelId="{F135D268-8E1E-4FCC-B57C-41DFDCA543A1}" type="presParOf" srcId="{00C93939-A637-45AD-8DCB-EB5981F5572A}" destId="{D7C01F5D-8990-4CEB-8A32-64F9BBEE9777}" srcOrd="0" destOrd="0" presId="urn:microsoft.com/office/officeart/2008/layout/HorizontalMultiLevelHierarchy"/>
    <dgm:cxn modelId="{ABB7DF4D-5CE6-4FA3-904C-DFE4F29E50D5}" type="presParOf" srcId="{00C93939-A637-45AD-8DCB-EB5981F5572A}" destId="{35200230-FD4E-47B6-BF9F-053404B46ABE}" srcOrd="1" destOrd="0" presId="urn:microsoft.com/office/officeart/2008/layout/HorizontalMultiLevelHierarchy"/>
    <dgm:cxn modelId="{94B40A8A-1C19-4119-AA12-85EFFA2A5F22}" type="presParOf" srcId="{35200230-FD4E-47B6-BF9F-053404B46ABE}" destId="{E9D29DFA-EE51-4A26-9CB1-F218E45AB86F}" srcOrd="0" destOrd="0" presId="urn:microsoft.com/office/officeart/2008/layout/HorizontalMultiLevelHierarchy"/>
    <dgm:cxn modelId="{3FF19306-FDED-48F7-BF78-8F54F33F42FF}" type="presParOf" srcId="{E9D29DFA-EE51-4A26-9CB1-F218E45AB86F}" destId="{71904A46-63ED-4E53-B6C2-1DD7C7375FFC}" srcOrd="0" destOrd="0" presId="urn:microsoft.com/office/officeart/2008/layout/HorizontalMultiLevelHierarchy"/>
    <dgm:cxn modelId="{4971AD19-AD3B-443F-997D-085829A4AB98}" type="presParOf" srcId="{35200230-FD4E-47B6-BF9F-053404B46ABE}" destId="{E0E074BF-CE9F-4FBC-88D6-A817B9ABE3CE}" srcOrd="1" destOrd="0" presId="urn:microsoft.com/office/officeart/2008/layout/HorizontalMultiLevelHierarchy"/>
    <dgm:cxn modelId="{737B7329-0EA1-448F-9825-5F4A459A8A0C}" type="presParOf" srcId="{E0E074BF-CE9F-4FBC-88D6-A817B9ABE3CE}" destId="{239F10F9-0654-45FD-A559-1317BF7EAB90}" srcOrd="0" destOrd="0" presId="urn:microsoft.com/office/officeart/2008/layout/HorizontalMultiLevelHierarchy"/>
    <dgm:cxn modelId="{F5A83D82-EF24-49ED-9873-361E68236CD7}" type="presParOf" srcId="{E0E074BF-CE9F-4FBC-88D6-A817B9ABE3CE}" destId="{02211A1F-38CC-4108-835F-D68CEC74FA31}" srcOrd="1" destOrd="0" presId="urn:microsoft.com/office/officeart/2008/layout/HorizontalMultiLevelHierarchy"/>
    <dgm:cxn modelId="{256DC3FE-4721-46B8-87E1-818254E15227}" type="presParOf" srcId="{35200230-FD4E-47B6-BF9F-053404B46ABE}" destId="{C07DD356-3572-4A7A-AD54-9D831C33EB4A}" srcOrd="2" destOrd="0" presId="urn:microsoft.com/office/officeart/2008/layout/HorizontalMultiLevelHierarchy"/>
    <dgm:cxn modelId="{ECD61EAE-7AC3-419F-AFD9-C7A72F77AE2F}" type="presParOf" srcId="{C07DD356-3572-4A7A-AD54-9D831C33EB4A}" destId="{2FB1EDE7-B4C1-4324-A959-D72295D8938A}" srcOrd="0" destOrd="0" presId="urn:microsoft.com/office/officeart/2008/layout/HorizontalMultiLevelHierarchy"/>
    <dgm:cxn modelId="{13EDB75C-C661-4700-9BF1-839974BF3B31}" type="presParOf" srcId="{35200230-FD4E-47B6-BF9F-053404B46ABE}" destId="{93A1A8AF-5C97-45E2-8D74-CFC34532E77E}" srcOrd="3" destOrd="0" presId="urn:microsoft.com/office/officeart/2008/layout/HorizontalMultiLevelHierarchy"/>
    <dgm:cxn modelId="{60EA6100-CD82-49AD-9D30-FBE97A5F3310}" type="presParOf" srcId="{93A1A8AF-5C97-45E2-8D74-CFC34532E77E}" destId="{FD3F28E2-0A68-4E42-8E6B-2F77E773D89A}" srcOrd="0" destOrd="0" presId="urn:microsoft.com/office/officeart/2008/layout/HorizontalMultiLevelHierarchy"/>
    <dgm:cxn modelId="{5AFEC43C-9809-48A1-9694-D5A2D9FAA303}" type="presParOf" srcId="{93A1A8AF-5C97-45E2-8D74-CFC34532E77E}" destId="{37B8579F-809A-417F-85BB-4A5403944927}" srcOrd="1" destOrd="0" presId="urn:microsoft.com/office/officeart/2008/layout/HorizontalMultiLevelHierarchy"/>
    <dgm:cxn modelId="{8AA1CBA5-84B4-4447-8AC9-358BE4F210CB}" type="presParOf" srcId="{35200230-FD4E-47B6-BF9F-053404B46ABE}" destId="{072BFE1F-919F-47AC-A176-AB2C9D7275DB}" srcOrd="4" destOrd="0" presId="urn:microsoft.com/office/officeart/2008/layout/HorizontalMultiLevelHierarchy"/>
    <dgm:cxn modelId="{D2231AEA-F3ED-47F4-93CD-45BE67CFC8E5}" type="presParOf" srcId="{072BFE1F-919F-47AC-A176-AB2C9D7275DB}" destId="{9F28E8D3-41CB-4E4B-85B9-C276539D79BC}" srcOrd="0" destOrd="0" presId="urn:microsoft.com/office/officeart/2008/layout/HorizontalMultiLevelHierarchy"/>
    <dgm:cxn modelId="{82E9B170-8042-4F22-A983-A28243B754AE}" type="presParOf" srcId="{35200230-FD4E-47B6-BF9F-053404B46ABE}" destId="{DF94C728-6617-4DB9-B078-99442E8A5CC9}" srcOrd="5" destOrd="0" presId="urn:microsoft.com/office/officeart/2008/layout/HorizontalMultiLevelHierarchy"/>
    <dgm:cxn modelId="{A3350D59-F1C5-4660-92E5-CE0F8928152A}" type="presParOf" srcId="{DF94C728-6617-4DB9-B078-99442E8A5CC9}" destId="{13FB5A33-2EB9-4802-BB93-663E98B86CC9}" srcOrd="0" destOrd="0" presId="urn:microsoft.com/office/officeart/2008/layout/HorizontalMultiLevelHierarchy"/>
    <dgm:cxn modelId="{BC02208C-A892-431E-BDD0-DDFA437D7A80}" type="presParOf" srcId="{DF94C728-6617-4DB9-B078-99442E8A5CC9}" destId="{482FA059-C9A5-4E28-8C78-8887E996FA8D}" srcOrd="1" destOrd="0" presId="urn:microsoft.com/office/officeart/2008/layout/HorizontalMultiLevelHierarchy"/>
    <dgm:cxn modelId="{6E3FB83C-1ABF-4322-BBD8-1AF7FAD9D99A}" type="presParOf" srcId="{35200230-FD4E-47B6-BF9F-053404B46ABE}" destId="{CFB4ABB4-A607-42A0-896D-E814A9C82463}" srcOrd="6" destOrd="0" presId="urn:microsoft.com/office/officeart/2008/layout/HorizontalMultiLevelHierarchy"/>
    <dgm:cxn modelId="{C9D408D9-3C32-4283-BD18-8A2D9ABBA693}" type="presParOf" srcId="{CFB4ABB4-A607-42A0-896D-E814A9C82463}" destId="{D38734AB-CBE2-44DC-A9BD-7330EECF7467}" srcOrd="0" destOrd="0" presId="urn:microsoft.com/office/officeart/2008/layout/HorizontalMultiLevelHierarchy"/>
    <dgm:cxn modelId="{04F30DF7-CFE6-4579-AA6B-638EE8B6D6D1}" type="presParOf" srcId="{35200230-FD4E-47B6-BF9F-053404B46ABE}" destId="{A386A8A9-1F5E-4159-BC81-EA2B156A8E9B}" srcOrd="7" destOrd="0" presId="urn:microsoft.com/office/officeart/2008/layout/HorizontalMultiLevelHierarchy"/>
    <dgm:cxn modelId="{AF7EDE1D-B49C-4792-B4AE-C3CF9616387B}" type="presParOf" srcId="{A386A8A9-1F5E-4159-BC81-EA2B156A8E9B}" destId="{0D2F84B0-61CC-40F7-8F11-EAE84D7C14EE}" srcOrd="0" destOrd="0" presId="urn:microsoft.com/office/officeart/2008/layout/HorizontalMultiLevelHierarchy"/>
    <dgm:cxn modelId="{F87813D7-AFD4-4B81-9EAF-CEB5D14970E3}" type="presParOf" srcId="{A386A8A9-1F5E-4159-BC81-EA2B156A8E9B}" destId="{0280F4A0-D98A-4FB2-A40E-12199033B60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DA7B65-83DC-404A-AE74-1D30840E2951}" type="doc">
      <dgm:prSet loTypeId="urn:microsoft.com/office/officeart/2005/8/layout/hList6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4DE968C-DFB5-4603-A9DB-DF5486F8EA57}">
      <dgm:prSet phldrT="[Текст]"/>
      <dgm:spPr/>
      <dgm:t>
        <a:bodyPr/>
        <a:lstStyle/>
        <a:p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Құбылыстарды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ғылыми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тұрғыдан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түсіндіру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0357DF-3CEB-499D-B2CE-843879734530}" type="parTrans" cxnId="{C000EF48-607C-4799-8FB3-72EB059F5E8A}">
      <dgm:prSet/>
      <dgm:spPr/>
      <dgm:t>
        <a:bodyPr/>
        <a:lstStyle/>
        <a:p>
          <a:endParaRPr lang="ru-RU"/>
        </a:p>
      </dgm:t>
    </dgm:pt>
    <dgm:pt modelId="{9FB3C9E3-43E4-4673-B300-92B3885100EC}" type="sibTrans" cxnId="{C000EF48-607C-4799-8FB3-72EB059F5E8A}">
      <dgm:prSet/>
      <dgm:spPr/>
      <dgm:t>
        <a:bodyPr/>
        <a:lstStyle/>
        <a:p>
          <a:endParaRPr lang="ru-RU"/>
        </a:p>
      </dgm:t>
    </dgm:pt>
    <dgm:pt modelId="{A530AD8F-9DC4-42D8-A07D-9EF08C00CF08}">
      <dgm:prSet/>
      <dgm:spPr/>
      <dgm:t>
        <a:bodyPr/>
        <a:lstStyle/>
        <a:p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Ғылыми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зерттеулерге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арналған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конструкцияларды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құрастыру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бағалау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ғылыми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деректер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мен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дәлелдемелерді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сыни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тұрғыдан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түсіндіру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7AF93F-99D4-4CB5-960E-FD2257904181}" type="parTrans" cxnId="{825FB434-D6B8-4E3A-AAA8-D93B4EF69A43}">
      <dgm:prSet/>
      <dgm:spPr/>
      <dgm:t>
        <a:bodyPr/>
        <a:lstStyle/>
        <a:p>
          <a:endParaRPr lang="ru-RU"/>
        </a:p>
      </dgm:t>
    </dgm:pt>
    <dgm:pt modelId="{FEC43308-C174-4CEF-A3D2-BC89D607CDE1}" type="sibTrans" cxnId="{825FB434-D6B8-4E3A-AAA8-D93B4EF69A43}">
      <dgm:prSet/>
      <dgm:spPr/>
      <dgm:t>
        <a:bodyPr/>
        <a:lstStyle/>
        <a:p>
          <a:endParaRPr lang="ru-RU"/>
        </a:p>
      </dgm:t>
    </dgm:pt>
    <dgm:pt modelId="{1FCF6D25-FF0C-426E-BAFB-A494F6473E73}">
      <dgm:prSet/>
      <dgm:spPr/>
      <dgm:t>
        <a:bodyPr/>
        <a:lstStyle/>
        <a:p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Шешім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қабылдау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әрекет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ету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үшін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ғылыми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ақпаратты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зерттеу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бағалау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пайдалану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124A83-ABB3-4088-A055-D8615E50061C}" type="parTrans" cxnId="{287E5094-477F-434A-94BD-862538152865}">
      <dgm:prSet/>
      <dgm:spPr/>
      <dgm:t>
        <a:bodyPr/>
        <a:lstStyle/>
        <a:p>
          <a:endParaRPr lang="ru-RU"/>
        </a:p>
      </dgm:t>
    </dgm:pt>
    <dgm:pt modelId="{DC6F3068-B6C9-4454-A014-06893E9E60FC}" type="sibTrans" cxnId="{287E5094-477F-434A-94BD-862538152865}">
      <dgm:prSet/>
      <dgm:spPr/>
      <dgm:t>
        <a:bodyPr/>
        <a:lstStyle/>
        <a:p>
          <a:endParaRPr lang="ru-RU"/>
        </a:p>
      </dgm:t>
    </dgm:pt>
    <dgm:pt modelId="{BB33EC4A-1DDE-45D9-B483-5CCE5A5C4F85}" type="pres">
      <dgm:prSet presAssocID="{1FDA7B65-83DC-404A-AE74-1D30840E29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6508A3-0DDE-4D9A-AE4B-F08DCC49918E}" type="pres">
      <dgm:prSet presAssocID="{E4DE968C-DFB5-4603-A9DB-DF5486F8EA5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1F3B9-21AF-40BB-8DBF-10524163091A}" type="pres">
      <dgm:prSet presAssocID="{9FB3C9E3-43E4-4673-B300-92B3885100EC}" presName="sibTrans" presStyleCnt="0"/>
      <dgm:spPr/>
    </dgm:pt>
    <dgm:pt modelId="{1AD31C2F-2ED5-4EF1-823C-A724BBFEA09D}" type="pres">
      <dgm:prSet presAssocID="{A530AD8F-9DC4-42D8-A07D-9EF08C00CF0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333866-6DC1-4D0A-8575-B612C3AABC47}" type="pres">
      <dgm:prSet presAssocID="{FEC43308-C174-4CEF-A3D2-BC89D607CDE1}" presName="sibTrans" presStyleCnt="0"/>
      <dgm:spPr/>
    </dgm:pt>
    <dgm:pt modelId="{D2DD05B6-BCAA-4D71-9C5E-ABBF8E4661DA}" type="pres">
      <dgm:prSet presAssocID="{1FCF6D25-FF0C-426E-BAFB-A494F6473E7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5FB434-D6B8-4E3A-AAA8-D93B4EF69A43}" srcId="{1FDA7B65-83DC-404A-AE74-1D30840E2951}" destId="{A530AD8F-9DC4-42D8-A07D-9EF08C00CF08}" srcOrd="1" destOrd="0" parTransId="{D77AF93F-99D4-4CB5-960E-FD2257904181}" sibTransId="{FEC43308-C174-4CEF-A3D2-BC89D607CDE1}"/>
    <dgm:cxn modelId="{C000EF48-607C-4799-8FB3-72EB059F5E8A}" srcId="{1FDA7B65-83DC-404A-AE74-1D30840E2951}" destId="{E4DE968C-DFB5-4603-A9DB-DF5486F8EA57}" srcOrd="0" destOrd="0" parTransId="{450357DF-3CEB-499D-B2CE-843879734530}" sibTransId="{9FB3C9E3-43E4-4673-B300-92B3885100EC}"/>
    <dgm:cxn modelId="{FF0EEDF2-1F1E-44B2-90D9-F437C9A4C664}" type="presOf" srcId="{A530AD8F-9DC4-42D8-A07D-9EF08C00CF08}" destId="{1AD31C2F-2ED5-4EF1-823C-A724BBFEA09D}" srcOrd="0" destOrd="0" presId="urn:microsoft.com/office/officeart/2005/8/layout/hList6"/>
    <dgm:cxn modelId="{287E5094-477F-434A-94BD-862538152865}" srcId="{1FDA7B65-83DC-404A-AE74-1D30840E2951}" destId="{1FCF6D25-FF0C-426E-BAFB-A494F6473E73}" srcOrd="2" destOrd="0" parTransId="{0D124A83-ABB3-4088-A055-D8615E50061C}" sibTransId="{DC6F3068-B6C9-4454-A014-06893E9E60FC}"/>
    <dgm:cxn modelId="{11329FBE-ABD1-44F7-80C3-1872569B4B38}" type="presOf" srcId="{E4DE968C-DFB5-4603-A9DB-DF5486F8EA57}" destId="{DC6508A3-0DDE-4D9A-AE4B-F08DCC49918E}" srcOrd="0" destOrd="0" presId="urn:microsoft.com/office/officeart/2005/8/layout/hList6"/>
    <dgm:cxn modelId="{50923C65-79D5-4792-884F-FC45303CC0E1}" type="presOf" srcId="{1FDA7B65-83DC-404A-AE74-1D30840E2951}" destId="{BB33EC4A-1DDE-45D9-B483-5CCE5A5C4F85}" srcOrd="0" destOrd="0" presId="urn:microsoft.com/office/officeart/2005/8/layout/hList6"/>
    <dgm:cxn modelId="{454F0AA6-54CC-4FDE-B82F-0CEB02AEEBD1}" type="presOf" srcId="{1FCF6D25-FF0C-426E-BAFB-A494F6473E73}" destId="{D2DD05B6-BCAA-4D71-9C5E-ABBF8E4661DA}" srcOrd="0" destOrd="0" presId="urn:microsoft.com/office/officeart/2005/8/layout/hList6"/>
    <dgm:cxn modelId="{0C9A1A8D-C231-4C0F-9967-3C0687344CCA}" type="presParOf" srcId="{BB33EC4A-1DDE-45D9-B483-5CCE5A5C4F85}" destId="{DC6508A3-0DDE-4D9A-AE4B-F08DCC49918E}" srcOrd="0" destOrd="0" presId="urn:microsoft.com/office/officeart/2005/8/layout/hList6"/>
    <dgm:cxn modelId="{274DF4A9-3285-461E-AD5C-F6CA5F2FDD92}" type="presParOf" srcId="{BB33EC4A-1DDE-45D9-B483-5CCE5A5C4F85}" destId="{30C1F3B9-21AF-40BB-8DBF-10524163091A}" srcOrd="1" destOrd="0" presId="urn:microsoft.com/office/officeart/2005/8/layout/hList6"/>
    <dgm:cxn modelId="{A3B31338-C9B1-4E11-BF52-5453CEB07FF8}" type="presParOf" srcId="{BB33EC4A-1DDE-45D9-B483-5CCE5A5C4F85}" destId="{1AD31C2F-2ED5-4EF1-823C-A724BBFEA09D}" srcOrd="2" destOrd="0" presId="urn:microsoft.com/office/officeart/2005/8/layout/hList6"/>
    <dgm:cxn modelId="{7084AAE6-127E-47E1-998C-3E2CAE77F9C8}" type="presParOf" srcId="{BB33EC4A-1DDE-45D9-B483-5CCE5A5C4F85}" destId="{97333866-6DC1-4D0A-8575-B612C3AABC47}" srcOrd="3" destOrd="0" presId="urn:microsoft.com/office/officeart/2005/8/layout/hList6"/>
    <dgm:cxn modelId="{8003734F-FAB4-4DA1-9D86-0E6E7BE35254}" type="presParOf" srcId="{BB33EC4A-1DDE-45D9-B483-5CCE5A5C4F85}" destId="{D2DD05B6-BCAA-4D71-9C5E-ABBF8E4661DA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C2E414-ECED-4591-A8F8-8CBBA8F4204A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EFA48A-2634-4C44-B2D9-5F4AF5547E03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2018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жылы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негізгі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зерттеу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бағыты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«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оқу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сауаттылығы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86CC81-9789-43FF-AC44-BBE91040263A}" type="parTrans" cxnId="{19ACE221-B981-498B-809C-EDB902C01E55}">
      <dgm:prSet/>
      <dgm:spPr/>
      <dgm:t>
        <a:bodyPr/>
        <a:lstStyle/>
        <a:p>
          <a:endParaRPr lang="ru-RU"/>
        </a:p>
      </dgm:t>
    </dgm:pt>
    <dgm:pt modelId="{302B8EFD-677A-4143-95AD-64F373A2F870}" type="sibTrans" cxnId="{19ACE221-B981-498B-809C-EDB902C01E55}">
      <dgm:prSet/>
      <dgm:spPr/>
      <dgm:t>
        <a:bodyPr/>
        <a:lstStyle/>
        <a:p>
          <a:endParaRPr lang="ru-RU"/>
        </a:p>
      </dgm:t>
    </dgm:pt>
    <dgm:pt modelId="{BEE9495B-E122-40CF-AD0D-24E02CF0424C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жылы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«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математикалық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сауаттылық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C2B0B0-9419-4512-902A-C797E59122C1}" type="parTrans" cxnId="{2F8169EC-AAE2-4C42-9558-D44A5EE6F501}">
      <dgm:prSet/>
      <dgm:spPr/>
      <dgm:t>
        <a:bodyPr/>
        <a:lstStyle/>
        <a:p>
          <a:endParaRPr lang="ru-RU"/>
        </a:p>
      </dgm:t>
    </dgm:pt>
    <dgm:pt modelId="{71E190D6-FF1E-4B92-B6B5-C1EF367943CC}" type="sibTrans" cxnId="{2F8169EC-AAE2-4C42-9558-D44A5EE6F501}">
      <dgm:prSet/>
      <dgm:spPr/>
      <dgm:t>
        <a:bodyPr/>
        <a:lstStyle/>
        <a:p>
          <a:endParaRPr lang="ru-RU"/>
        </a:p>
      </dgm:t>
    </dgm:pt>
    <dgm:pt modelId="{15586098-5B14-44FE-B954-F32FA0314E0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2025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жылы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«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жаратылыстану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сауаттылығы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C48582-9332-4832-B41B-BDCB11B0EE0A}" type="parTrans" cxnId="{E83DD0DD-FB68-4E4D-A49F-2619A9514366}">
      <dgm:prSet/>
      <dgm:spPr/>
      <dgm:t>
        <a:bodyPr/>
        <a:lstStyle/>
        <a:p>
          <a:endParaRPr lang="ru-RU"/>
        </a:p>
      </dgm:t>
    </dgm:pt>
    <dgm:pt modelId="{8BA37460-D356-4B11-A59D-B3266A97FE29}" type="sibTrans" cxnId="{E83DD0DD-FB68-4E4D-A49F-2619A9514366}">
      <dgm:prSet/>
      <dgm:spPr/>
      <dgm:t>
        <a:bodyPr/>
        <a:lstStyle/>
        <a:p>
          <a:endParaRPr lang="ru-RU"/>
        </a:p>
      </dgm:t>
    </dgm:pt>
    <dgm:pt modelId="{7ECE2B79-6D33-4FA3-AAFF-67B281C6F003}" type="pres">
      <dgm:prSet presAssocID="{BDC2E414-ECED-4591-A8F8-8CBBA8F4204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9D23A4-E2F2-4652-A18F-C0CA83316DE2}" type="pres">
      <dgm:prSet presAssocID="{BDC2E414-ECED-4591-A8F8-8CBBA8F4204A}" presName="arrow" presStyleLbl="bgShp" presStyleIdx="0" presStyleCnt="1"/>
      <dgm:spPr/>
    </dgm:pt>
    <dgm:pt modelId="{4EF321D1-44E8-43A7-9CE6-6F907290D212}" type="pres">
      <dgm:prSet presAssocID="{BDC2E414-ECED-4591-A8F8-8CBBA8F4204A}" presName="linearProcess" presStyleCnt="0"/>
      <dgm:spPr/>
    </dgm:pt>
    <dgm:pt modelId="{35193EAF-EE75-445F-8EC0-8D559CC97903}" type="pres">
      <dgm:prSet presAssocID="{70EFA48A-2634-4C44-B2D9-5F4AF5547E03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CF024C-6A15-405F-9313-79554A54FEF7}" type="pres">
      <dgm:prSet presAssocID="{302B8EFD-677A-4143-95AD-64F373A2F870}" presName="sibTrans" presStyleCnt="0"/>
      <dgm:spPr/>
    </dgm:pt>
    <dgm:pt modelId="{B39D38D3-8908-4E9A-A16B-AC70E214FF61}" type="pres">
      <dgm:prSet presAssocID="{BEE9495B-E122-40CF-AD0D-24E02CF0424C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483E9E-FC83-40E8-B730-E6C4F4ECE6DE}" type="pres">
      <dgm:prSet presAssocID="{71E190D6-FF1E-4B92-B6B5-C1EF367943CC}" presName="sibTrans" presStyleCnt="0"/>
      <dgm:spPr/>
    </dgm:pt>
    <dgm:pt modelId="{1FBAB8F2-25B7-492F-B79D-6273AFC290C9}" type="pres">
      <dgm:prSet presAssocID="{15586098-5B14-44FE-B954-F32FA0314E0A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EEB94A-EF39-4E0A-893B-053C1169E4EC}" type="presOf" srcId="{BDC2E414-ECED-4591-A8F8-8CBBA8F4204A}" destId="{7ECE2B79-6D33-4FA3-AAFF-67B281C6F003}" srcOrd="0" destOrd="0" presId="urn:microsoft.com/office/officeart/2005/8/layout/hProcess9"/>
    <dgm:cxn modelId="{E83DD0DD-FB68-4E4D-A49F-2619A9514366}" srcId="{BDC2E414-ECED-4591-A8F8-8CBBA8F4204A}" destId="{15586098-5B14-44FE-B954-F32FA0314E0A}" srcOrd="2" destOrd="0" parTransId="{44C48582-9332-4832-B41B-BDCB11B0EE0A}" sibTransId="{8BA37460-D356-4B11-A59D-B3266A97FE29}"/>
    <dgm:cxn modelId="{61F9DA9D-910F-43F9-9AA0-6B4A59707F3A}" type="presOf" srcId="{70EFA48A-2634-4C44-B2D9-5F4AF5547E03}" destId="{35193EAF-EE75-445F-8EC0-8D559CC97903}" srcOrd="0" destOrd="0" presId="urn:microsoft.com/office/officeart/2005/8/layout/hProcess9"/>
    <dgm:cxn modelId="{2F8169EC-AAE2-4C42-9558-D44A5EE6F501}" srcId="{BDC2E414-ECED-4591-A8F8-8CBBA8F4204A}" destId="{BEE9495B-E122-40CF-AD0D-24E02CF0424C}" srcOrd="1" destOrd="0" parTransId="{3DC2B0B0-9419-4512-902A-C797E59122C1}" sibTransId="{71E190D6-FF1E-4B92-B6B5-C1EF367943CC}"/>
    <dgm:cxn modelId="{D2325A42-5ED0-4319-BCDF-BA8818861BEE}" type="presOf" srcId="{BEE9495B-E122-40CF-AD0D-24E02CF0424C}" destId="{B39D38D3-8908-4E9A-A16B-AC70E214FF61}" srcOrd="0" destOrd="0" presId="urn:microsoft.com/office/officeart/2005/8/layout/hProcess9"/>
    <dgm:cxn modelId="{19ACE221-B981-498B-809C-EDB902C01E55}" srcId="{BDC2E414-ECED-4591-A8F8-8CBBA8F4204A}" destId="{70EFA48A-2634-4C44-B2D9-5F4AF5547E03}" srcOrd="0" destOrd="0" parTransId="{A286CC81-9789-43FF-AC44-BBE91040263A}" sibTransId="{302B8EFD-677A-4143-95AD-64F373A2F870}"/>
    <dgm:cxn modelId="{12E2E7F8-39B7-44FD-9356-CD9AC599AA5A}" type="presOf" srcId="{15586098-5B14-44FE-B954-F32FA0314E0A}" destId="{1FBAB8F2-25B7-492F-B79D-6273AFC290C9}" srcOrd="0" destOrd="0" presId="urn:microsoft.com/office/officeart/2005/8/layout/hProcess9"/>
    <dgm:cxn modelId="{7BBBE78D-2B1D-434C-AE34-49DEFFF0836F}" type="presParOf" srcId="{7ECE2B79-6D33-4FA3-AAFF-67B281C6F003}" destId="{C89D23A4-E2F2-4652-A18F-C0CA83316DE2}" srcOrd="0" destOrd="0" presId="urn:microsoft.com/office/officeart/2005/8/layout/hProcess9"/>
    <dgm:cxn modelId="{7F10AF2D-2CF5-4BED-A0BD-FCBBD5287420}" type="presParOf" srcId="{7ECE2B79-6D33-4FA3-AAFF-67B281C6F003}" destId="{4EF321D1-44E8-43A7-9CE6-6F907290D212}" srcOrd="1" destOrd="0" presId="urn:microsoft.com/office/officeart/2005/8/layout/hProcess9"/>
    <dgm:cxn modelId="{22C4CA7C-6A27-4528-839F-5F62EE9ED61D}" type="presParOf" srcId="{4EF321D1-44E8-43A7-9CE6-6F907290D212}" destId="{35193EAF-EE75-445F-8EC0-8D559CC97903}" srcOrd="0" destOrd="0" presId="urn:microsoft.com/office/officeart/2005/8/layout/hProcess9"/>
    <dgm:cxn modelId="{38BCBA73-47AE-4EC7-A623-4E0D48A2B981}" type="presParOf" srcId="{4EF321D1-44E8-43A7-9CE6-6F907290D212}" destId="{96CF024C-6A15-405F-9313-79554A54FEF7}" srcOrd="1" destOrd="0" presId="urn:microsoft.com/office/officeart/2005/8/layout/hProcess9"/>
    <dgm:cxn modelId="{29D473CA-713B-44F4-B193-AA3A8E03963A}" type="presParOf" srcId="{4EF321D1-44E8-43A7-9CE6-6F907290D212}" destId="{B39D38D3-8908-4E9A-A16B-AC70E214FF61}" srcOrd="2" destOrd="0" presId="urn:microsoft.com/office/officeart/2005/8/layout/hProcess9"/>
    <dgm:cxn modelId="{C2E5279E-C523-4C3A-8080-68126B31FD40}" type="presParOf" srcId="{4EF321D1-44E8-43A7-9CE6-6F907290D212}" destId="{EB483E9E-FC83-40E8-B730-E6C4F4ECE6DE}" srcOrd="3" destOrd="0" presId="urn:microsoft.com/office/officeart/2005/8/layout/hProcess9"/>
    <dgm:cxn modelId="{836A8475-62B0-4B7C-9BE4-CCB9D7E1C81B}" type="presParOf" srcId="{4EF321D1-44E8-43A7-9CE6-6F907290D212}" destId="{1FBAB8F2-25B7-492F-B79D-6273AFC290C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AB1684-98CD-42A3-8AE2-C2350BF17D65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94BB76-AA3B-4FEE-99C6-654D0C933D48}">
      <dgm:prSet phldrT="[Текст]" custT="1"/>
      <dgm:spPr/>
      <dgm:t>
        <a:bodyPr/>
        <a:lstStyle/>
        <a:p>
          <a:pPr rtl="0"/>
          <a:r>
            <a:rPr lang="ru-RU" sz="2400" b="1" i="0" u="none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Денсаулық</a:t>
          </a:r>
          <a:r>
            <a:rPr lang="ru-RU" sz="2400" b="1" i="0" u="none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u="none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2400" b="1" i="0" u="none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ауру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CA9AEA-C502-484B-9707-E2DF922578C7}" type="parTrans" cxnId="{DFCA876C-A737-46CA-AD49-6ABA218DC49D}">
      <dgm:prSet/>
      <dgm:spPr/>
      <dgm:t>
        <a:bodyPr/>
        <a:lstStyle/>
        <a:p>
          <a:endParaRPr lang="ru-RU"/>
        </a:p>
      </dgm:t>
    </dgm:pt>
    <dgm:pt modelId="{9D046673-2270-4269-BFFD-8D9A6E173E61}" type="sibTrans" cxnId="{DFCA876C-A737-46CA-AD49-6ABA218DC49D}">
      <dgm:prSet/>
      <dgm:spPr/>
      <dgm:t>
        <a:bodyPr/>
        <a:lstStyle/>
        <a:p>
          <a:endParaRPr lang="ru-RU"/>
        </a:p>
      </dgm:t>
    </dgm:pt>
    <dgm:pt modelId="{9729B062-FF6A-4C15-9807-8E8EF2E88646}">
      <dgm:prSet custT="1"/>
      <dgm:spPr/>
      <dgm:t>
        <a:bodyPr/>
        <a:lstStyle/>
        <a:p>
          <a:pPr rtl="0"/>
          <a:r>
            <a:rPr lang="ru-RU" sz="2400" b="1" i="0" u="none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Табиғи</a:t>
          </a:r>
          <a:r>
            <a:rPr lang="ru-RU" sz="2400" b="1" i="0" u="none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u="none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ресурстар</a:t>
          </a:r>
          <a:endParaRPr lang="ru-RU" sz="2400" b="0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5BD0B6-5DD6-497C-A82A-B605AF9B7EBF}" type="parTrans" cxnId="{F7D565B4-D9F8-4069-9EAF-7BFFB2344894}">
      <dgm:prSet/>
      <dgm:spPr/>
      <dgm:t>
        <a:bodyPr/>
        <a:lstStyle/>
        <a:p>
          <a:endParaRPr lang="ru-RU"/>
        </a:p>
      </dgm:t>
    </dgm:pt>
    <dgm:pt modelId="{86F4103E-4008-45E3-ABE5-4DF7CA22FC0F}" type="sibTrans" cxnId="{F7D565B4-D9F8-4069-9EAF-7BFFB2344894}">
      <dgm:prSet/>
      <dgm:spPr/>
      <dgm:t>
        <a:bodyPr/>
        <a:lstStyle/>
        <a:p>
          <a:endParaRPr lang="ru-RU"/>
        </a:p>
      </dgm:t>
    </dgm:pt>
    <dgm:pt modelId="{3664AD41-3F7B-4C87-A19D-9CDA6A8CA6AA}">
      <dgm:prSet custT="1"/>
      <dgm:spPr/>
      <dgm:t>
        <a:bodyPr/>
        <a:lstStyle/>
        <a:p>
          <a:pPr rtl="0"/>
          <a:r>
            <a:rPr lang="ru-RU" sz="2400" b="1" i="0" u="none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Қоршаған</a:t>
          </a:r>
          <a:r>
            <a:rPr lang="ru-RU" sz="2400" b="1" i="0" u="none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u="none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ортаға</a:t>
          </a:r>
          <a:r>
            <a:rPr lang="ru-RU" sz="2400" b="1" i="0" u="none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u="none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әсер</a:t>
          </a:r>
          <a:r>
            <a:rPr lang="ru-RU" sz="2400" b="1" i="0" u="none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u="none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ету</a:t>
          </a:r>
          <a:r>
            <a:rPr lang="ru-RU" sz="2400" b="1" i="0" u="none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u="none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2400" b="1" i="0" u="none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u="none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климаттың</a:t>
          </a:r>
          <a:r>
            <a:rPr lang="ru-RU" sz="2400" b="1" i="0" u="none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u="none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өзгеруі</a:t>
          </a:r>
          <a:endParaRPr lang="ru-RU" sz="2400" b="0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EB7722-246E-474F-8E92-6794A0A6433B}" type="parTrans" cxnId="{0B6598BC-203D-4FF5-8FF2-7315FAD7A29A}">
      <dgm:prSet/>
      <dgm:spPr/>
      <dgm:t>
        <a:bodyPr/>
        <a:lstStyle/>
        <a:p>
          <a:endParaRPr lang="ru-RU"/>
        </a:p>
      </dgm:t>
    </dgm:pt>
    <dgm:pt modelId="{F8A2CB80-AE08-4AC0-AACA-D8B12B2F8BDB}" type="sibTrans" cxnId="{0B6598BC-203D-4FF5-8FF2-7315FAD7A29A}">
      <dgm:prSet/>
      <dgm:spPr/>
      <dgm:t>
        <a:bodyPr/>
        <a:lstStyle/>
        <a:p>
          <a:endParaRPr lang="ru-RU"/>
        </a:p>
      </dgm:t>
    </dgm:pt>
    <dgm:pt modelId="{BA8F265B-16C1-4DB7-A42C-36B0944F7C4C}">
      <dgm:prSet custT="1"/>
      <dgm:spPr/>
      <dgm:t>
        <a:bodyPr/>
        <a:lstStyle/>
        <a:p>
          <a:pPr rtl="0"/>
          <a:r>
            <a:rPr lang="ru-RU" sz="2400" b="1" i="0" u="none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Қауіптер</a:t>
          </a:r>
          <a:endParaRPr lang="ru-RU" sz="2400" b="0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38504B-DEF4-48F0-9F01-1A6DF718C824}" type="parTrans" cxnId="{61B37CED-7B05-491A-92D6-23B5BDB97B3C}">
      <dgm:prSet/>
      <dgm:spPr/>
      <dgm:t>
        <a:bodyPr/>
        <a:lstStyle/>
        <a:p>
          <a:endParaRPr lang="ru-RU"/>
        </a:p>
      </dgm:t>
    </dgm:pt>
    <dgm:pt modelId="{A7DBA96B-2042-4C4F-9EEB-6E276BD705D8}" type="sibTrans" cxnId="{61B37CED-7B05-491A-92D6-23B5BDB97B3C}">
      <dgm:prSet/>
      <dgm:spPr/>
      <dgm:t>
        <a:bodyPr/>
        <a:lstStyle/>
        <a:p>
          <a:endParaRPr lang="ru-RU"/>
        </a:p>
      </dgm:t>
    </dgm:pt>
    <dgm:pt modelId="{5000BC57-83B9-447F-870A-422BF3624189}">
      <dgm:prSet custT="1"/>
      <dgm:spPr/>
      <dgm:t>
        <a:bodyPr/>
        <a:lstStyle/>
        <a:p>
          <a:pPr rtl="0"/>
          <a:r>
            <a:rPr lang="ru-RU" sz="2400" b="1" i="0" u="none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Заманауи</a:t>
          </a:r>
          <a:r>
            <a:rPr lang="ru-RU" sz="2400" b="1" i="0" u="none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u="none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ғылыми-технологиялық</a:t>
          </a:r>
          <a:r>
            <a:rPr lang="ru-RU" sz="2400" b="1" i="0" u="none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u="none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жетістіктер</a:t>
          </a:r>
          <a:r>
            <a:rPr lang="ru-RU" sz="2400" b="1" i="0" u="none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мен   сын-</a:t>
          </a:r>
          <a:r>
            <a:rPr lang="ru-RU" sz="2400" b="1" i="0" u="none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қатерлер</a:t>
          </a:r>
          <a:endParaRPr lang="ru-RU" sz="2400" b="0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C9B011-2088-42C5-AD59-F34659711158}" type="parTrans" cxnId="{0A46E71C-048B-438B-9F6F-520C1417846B}">
      <dgm:prSet/>
      <dgm:spPr/>
      <dgm:t>
        <a:bodyPr/>
        <a:lstStyle/>
        <a:p>
          <a:endParaRPr lang="ru-RU"/>
        </a:p>
      </dgm:t>
    </dgm:pt>
    <dgm:pt modelId="{7049EA53-0EFF-477C-B87D-A5F598B62A8D}" type="sibTrans" cxnId="{0A46E71C-048B-438B-9F6F-520C1417846B}">
      <dgm:prSet/>
      <dgm:spPr/>
      <dgm:t>
        <a:bodyPr/>
        <a:lstStyle/>
        <a:p>
          <a:endParaRPr lang="ru-RU"/>
        </a:p>
      </dgm:t>
    </dgm:pt>
    <dgm:pt modelId="{7F3AAD2D-B0C4-4001-AA71-CF9A098E90C7}" type="pres">
      <dgm:prSet presAssocID="{F0AB1684-98CD-42A3-8AE2-C2350BF17D6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15F278E-9F9E-4681-8823-180949230239}" type="pres">
      <dgm:prSet presAssocID="{F0AB1684-98CD-42A3-8AE2-C2350BF17D65}" presName="Name1" presStyleCnt="0"/>
      <dgm:spPr/>
    </dgm:pt>
    <dgm:pt modelId="{FB4553C7-6EB1-4BB4-9BED-B5D6A452B231}" type="pres">
      <dgm:prSet presAssocID="{F0AB1684-98CD-42A3-8AE2-C2350BF17D65}" presName="cycle" presStyleCnt="0"/>
      <dgm:spPr/>
    </dgm:pt>
    <dgm:pt modelId="{B9AFD2D6-FE56-440B-9585-041B869DE9BC}" type="pres">
      <dgm:prSet presAssocID="{F0AB1684-98CD-42A3-8AE2-C2350BF17D65}" presName="srcNode" presStyleLbl="node1" presStyleIdx="0" presStyleCnt="5"/>
      <dgm:spPr/>
    </dgm:pt>
    <dgm:pt modelId="{4D842010-556C-49E2-AFC3-B0D0A51100E2}" type="pres">
      <dgm:prSet presAssocID="{F0AB1684-98CD-42A3-8AE2-C2350BF17D65}" presName="conn" presStyleLbl="parChTrans1D2" presStyleIdx="0" presStyleCnt="1"/>
      <dgm:spPr/>
      <dgm:t>
        <a:bodyPr/>
        <a:lstStyle/>
        <a:p>
          <a:endParaRPr lang="ru-RU"/>
        </a:p>
      </dgm:t>
    </dgm:pt>
    <dgm:pt modelId="{8E76A929-AD2B-4C3C-9E47-A2C5B9FD8ED8}" type="pres">
      <dgm:prSet presAssocID="{F0AB1684-98CD-42A3-8AE2-C2350BF17D65}" presName="extraNode" presStyleLbl="node1" presStyleIdx="0" presStyleCnt="5"/>
      <dgm:spPr/>
    </dgm:pt>
    <dgm:pt modelId="{F7FAAD44-973A-457D-B1D5-B5B93E96E2D8}" type="pres">
      <dgm:prSet presAssocID="{F0AB1684-98CD-42A3-8AE2-C2350BF17D65}" presName="dstNode" presStyleLbl="node1" presStyleIdx="0" presStyleCnt="5"/>
      <dgm:spPr/>
    </dgm:pt>
    <dgm:pt modelId="{D96D0A3E-D5EC-4DE3-ACC7-14A7E186A498}" type="pres">
      <dgm:prSet presAssocID="{AE94BB76-AA3B-4FEE-99C6-654D0C933D4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2A8D5B-57F5-46E3-9169-61BFB63E5373}" type="pres">
      <dgm:prSet presAssocID="{AE94BB76-AA3B-4FEE-99C6-654D0C933D48}" presName="accent_1" presStyleCnt="0"/>
      <dgm:spPr/>
    </dgm:pt>
    <dgm:pt modelId="{CFD482FC-85B0-42D3-B748-0474D31CE29D}" type="pres">
      <dgm:prSet presAssocID="{AE94BB76-AA3B-4FEE-99C6-654D0C933D48}" presName="accentRepeatNode" presStyleLbl="solidFgAcc1" presStyleIdx="0" presStyleCnt="5"/>
      <dgm:spPr/>
    </dgm:pt>
    <dgm:pt modelId="{9CE5176A-3305-4577-9C7F-065B4B3B5D7B}" type="pres">
      <dgm:prSet presAssocID="{9729B062-FF6A-4C15-9807-8E8EF2E8864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F370A0-D812-4C53-8F83-892646D33173}" type="pres">
      <dgm:prSet presAssocID="{9729B062-FF6A-4C15-9807-8E8EF2E88646}" presName="accent_2" presStyleCnt="0"/>
      <dgm:spPr/>
    </dgm:pt>
    <dgm:pt modelId="{4E36DB44-21D7-4ACC-9FD9-B66B9259510F}" type="pres">
      <dgm:prSet presAssocID="{9729B062-FF6A-4C15-9807-8E8EF2E88646}" presName="accentRepeatNode" presStyleLbl="solidFgAcc1" presStyleIdx="1" presStyleCnt="5"/>
      <dgm:spPr/>
    </dgm:pt>
    <dgm:pt modelId="{A45C7763-EA06-4072-8045-26314C742405}" type="pres">
      <dgm:prSet presAssocID="{3664AD41-3F7B-4C87-A19D-9CDA6A8CA6AA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BDCDF4-BBEF-4439-B5DA-A985710704D9}" type="pres">
      <dgm:prSet presAssocID="{3664AD41-3F7B-4C87-A19D-9CDA6A8CA6AA}" presName="accent_3" presStyleCnt="0"/>
      <dgm:spPr/>
    </dgm:pt>
    <dgm:pt modelId="{E1772487-AD51-4831-9E4D-4EBB5957EBA8}" type="pres">
      <dgm:prSet presAssocID="{3664AD41-3F7B-4C87-A19D-9CDA6A8CA6AA}" presName="accentRepeatNode" presStyleLbl="solidFgAcc1" presStyleIdx="2" presStyleCnt="5"/>
      <dgm:spPr/>
    </dgm:pt>
    <dgm:pt modelId="{A6F8951F-BC5B-4B02-85D3-87140F44BCD7}" type="pres">
      <dgm:prSet presAssocID="{BA8F265B-16C1-4DB7-A42C-36B0944F7C4C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488B0-6A10-41B3-B1E0-A83B354D9E12}" type="pres">
      <dgm:prSet presAssocID="{BA8F265B-16C1-4DB7-A42C-36B0944F7C4C}" presName="accent_4" presStyleCnt="0"/>
      <dgm:spPr/>
    </dgm:pt>
    <dgm:pt modelId="{EBC09E6A-B409-4D47-AAFB-EC564B810D47}" type="pres">
      <dgm:prSet presAssocID="{BA8F265B-16C1-4DB7-A42C-36B0944F7C4C}" presName="accentRepeatNode" presStyleLbl="solidFgAcc1" presStyleIdx="3" presStyleCnt="5"/>
      <dgm:spPr/>
    </dgm:pt>
    <dgm:pt modelId="{FB29027E-5161-4CED-8357-E39E72FBC5F2}" type="pres">
      <dgm:prSet presAssocID="{5000BC57-83B9-447F-870A-422BF3624189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6972D9-2051-4B91-AF35-EA67D92255C9}" type="pres">
      <dgm:prSet presAssocID="{5000BC57-83B9-447F-870A-422BF3624189}" presName="accent_5" presStyleCnt="0"/>
      <dgm:spPr/>
    </dgm:pt>
    <dgm:pt modelId="{06E08585-553F-42C3-B395-147AB9C68191}" type="pres">
      <dgm:prSet presAssocID="{5000BC57-83B9-447F-870A-422BF3624189}" presName="accentRepeatNode" presStyleLbl="solidFgAcc1" presStyleIdx="4" presStyleCnt="5"/>
      <dgm:spPr/>
    </dgm:pt>
  </dgm:ptLst>
  <dgm:cxnLst>
    <dgm:cxn modelId="{19DD4504-D67B-4903-8557-1385A3B69CF7}" type="presOf" srcId="{9729B062-FF6A-4C15-9807-8E8EF2E88646}" destId="{9CE5176A-3305-4577-9C7F-065B4B3B5D7B}" srcOrd="0" destOrd="0" presId="urn:microsoft.com/office/officeart/2008/layout/VerticalCurvedList"/>
    <dgm:cxn modelId="{A13E4B5C-1DF8-4AFC-A9FE-D7C9D1C88C51}" type="presOf" srcId="{F0AB1684-98CD-42A3-8AE2-C2350BF17D65}" destId="{7F3AAD2D-B0C4-4001-AA71-CF9A098E90C7}" srcOrd="0" destOrd="0" presId="urn:microsoft.com/office/officeart/2008/layout/VerticalCurvedList"/>
    <dgm:cxn modelId="{2439A7C6-71EA-4175-B208-303122BAC40B}" type="presOf" srcId="{BA8F265B-16C1-4DB7-A42C-36B0944F7C4C}" destId="{A6F8951F-BC5B-4B02-85D3-87140F44BCD7}" srcOrd="0" destOrd="0" presId="urn:microsoft.com/office/officeart/2008/layout/VerticalCurvedList"/>
    <dgm:cxn modelId="{F7D565B4-D9F8-4069-9EAF-7BFFB2344894}" srcId="{F0AB1684-98CD-42A3-8AE2-C2350BF17D65}" destId="{9729B062-FF6A-4C15-9807-8E8EF2E88646}" srcOrd="1" destOrd="0" parTransId="{D05BD0B6-5DD6-497C-A82A-B605AF9B7EBF}" sibTransId="{86F4103E-4008-45E3-ABE5-4DF7CA22FC0F}"/>
    <dgm:cxn modelId="{4239862C-5693-4CA7-9731-2ECCE73AC2C8}" type="presOf" srcId="{9D046673-2270-4269-BFFD-8D9A6E173E61}" destId="{4D842010-556C-49E2-AFC3-B0D0A51100E2}" srcOrd="0" destOrd="0" presId="urn:microsoft.com/office/officeart/2008/layout/VerticalCurvedList"/>
    <dgm:cxn modelId="{9F7BF0E3-2BA2-49F4-BAED-35A636D2F8BE}" type="presOf" srcId="{5000BC57-83B9-447F-870A-422BF3624189}" destId="{FB29027E-5161-4CED-8357-E39E72FBC5F2}" srcOrd="0" destOrd="0" presId="urn:microsoft.com/office/officeart/2008/layout/VerticalCurvedList"/>
    <dgm:cxn modelId="{DFCA876C-A737-46CA-AD49-6ABA218DC49D}" srcId="{F0AB1684-98CD-42A3-8AE2-C2350BF17D65}" destId="{AE94BB76-AA3B-4FEE-99C6-654D0C933D48}" srcOrd="0" destOrd="0" parTransId="{FECA9AEA-C502-484B-9707-E2DF922578C7}" sibTransId="{9D046673-2270-4269-BFFD-8D9A6E173E61}"/>
    <dgm:cxn modelId="{EAC7611D-2418-4CE0-964A-15C34773112E}" type="presOf" srcId="{3664AD41-3F7B-4C87-A19D-9CDA6A8CA6AA}" destId="{A45C7763-EA06-4072-8045-26314C742405}" srcOrd="0" destOrd="0" presId="urn:microsoft.com/office/officeart/2008/layout/VerticalCurvedList"/>
    <dgm:cxn modelId="{0A46E71C-048B-438B-9F6F-520C1417846B}" srcId="{F0AB1684-98CD-42A3-8AE2-C2350BF17D65}" destId="{5000BC57-83B9-447F-870A-422BF3624189}" srcOrd="4" destOrd="0" parTransId="{89C9B011-2088-42C5-AD59-F34659711158}" sibTransId="{7049EA53-0EFF-477C-B87D-A5F598B62A8D}"/>
    <dgm:cxn modelId="{61B37CED-7B05-491A-92D6-23B5BDB97B3C}" srcId="{F0AB1684-98CD-42A3-8AE2-C2350BF17D65}" destId="{BA8F265B-16C1-4DB7-A42C-36B0944F7C4C}" srcOrd="3" destOrd="0" parTransId="{9638504B-DEF4-48F0-9F01-1A6DF718C824}" sibTransId="{A7DBA96B-2042-4C4F-9EEB-6E276BD705D8}"/>
    <dgm:cxn modelId="{0B6598BC-203D-4FF5-8FF2-7315FAD7A29A}" srcId="{F0AB1684-98CD-42A3-8AE2-C2350BF17D65}" destId="{3664AD41-3F7B-4C87-A19D-9CDA6A8CA6AA}" srcOrd="2" destOrd="0" parTransId="{98EB7722-246E-474F-8E92-6794A0A6433B}" sibTransId="{F8A2CB80-AE08-4AC0-AACA-D8B12B2F8BDB}"/>
    <dgm:cxn modelId="{8CF9EC6E-0325-4A67-97D0-98CFA5F6D31B}" type="presOf" srcId="{AE94BB76-AA3B-4FEE-99C6-654D0C933D48}" destId="{D96D0A3E-D5EC-4DE3-ACC7-14A7E186A498}" srcOrd="0" destOrd="0" presId="urn:microsoft.com/office/officeart/2008/layout/VerticalCurvedList"/>
    <dgm:cxn modelId="{40279BDE-AAFE-4FDC-9C53-B3AA891FA194}" type="presParOf" srcId="{7F3AAD2D-B0C4-4001-AA71-CF9A098E90C7}" destId="{615F278E-9F9E-4681-8823-180949230239}" srcOrd="0" destOrd="0" presId="urn:microsoft.com/office/officeart/2008/layout/VerticalCurvedList"/>
    <dgm:cxn modelId="{F196973A-709E-4CD0-B1E2-1F81568DFCCB}" type="presParOf" srcId="{615F278E-9F9E-4681-8823-180949230239}" destId="{FB4553C7-6EB1-4BB4-9BED-B5D6A452B231}" srcOrd="0" destOrd="0" presId="urn:microsoft.com/office/officeart/2008/layout/VerticalCurvedList"/>
    <dgm:cxn modelId="{FCD051C9-F2AE-4B74-B7DC-616F82ED23D3}" type="presParOf" srcId="{FB4553C7-6EB1-4BB4-9BED-B5D6A452B231}" destId="{B9AFD2D6-FE56-440B-9585-041B869DE9BC}" srcOrd="0" destOrd="0" presId="urn:microsoft.com/office/officeart/2008/layout/VerticalCurvedList"/>
    <dgm:cxn modelId="{FDBE2A8F-56D6-44F5-848E-62DC5A138AA8}" type="presParOf" srcId="{FB4553C7-6EB1-4BB4-9BED-B5D6A452B231}" destId="{4D842010-556C-49E2-AFC3-B0D0A51100E2}" srcOrd="1" destOrd="0" presId="urn:microsoft.com/office/officeart/2008/layout/VerticalCurvedList"/>
    <dgm:cxn modelId="{18852B36-CEE9-4E1D-BBD2-8EFFEDE725CE}" type="presParOf" srcId="{FB4553C7-6EB1-4BB4-9BED-B5D6A452B231}" destId="{8E76A929-AD2B-4C3C-9E47-A2C5B9FD8ED8}" srcOrd="2" destOrd="0" presId="urn:microsoft.com/office/officeart/2008/layout/VerticalCurvedList"/>
    <dgm:cxn modelId="{7DA968AF-9046-4816-812D-B0588FD56940}" type="presParOf" srcId="{FB4553C7-6EB1-4BB4-9BED-B5D6A452B231}" destId="{F7FAAD44-973A-457D-B1D5-B5B93E96E2D8}" srcOrd="3" destOrd="0" presId="urn:microsoft.com/office/officeart/2008/layout/VerticalCurvedList"/>
    <dgm:cxn modelId="{FB99CEF8-29C6-4E6F-80BE-F925907EE526}" type="presParOf" srcId="{615F278E-9F9E-4681-8823-180949230239}" destId="{D96D0A3E-D5EC-4DE3-ACC7-14A7E186A498}" srcOrd="1" destOrd="0" presId="urn:microsoft.com/office/officeart/2008/layout/VerticalCurvedList"/>
    <dgm:cxn modelId="{1A81932A-6AA3-4FB3-913E-9CEB93631E37}" type="presParOf" srcId="{615F278E-9F9E-4681-8823-180949230239}" destId="{182A8D5B-57F5-46E3-9169-61BFB63E5373}" srcOrd="2" destOrd="0" presId="urn:microsoft.com/office/officeart/2008/layout/VerticalCurvedList"/>
    <dgm:cxn modelId="{2042FDD9-6035-41CB-B051-F5ED13CF6E72}" type="presParOf" srcId="{182A8D5B-57F5-46E3-9169-61BFB63E5373}" destId="{CFD482FC-85B0-42D3-B748-0474D31CE29D}" srcOrd="0" destOrd="0" presId="urn:microsoft.com/office/officeart/2008/layout/VerticalCurvedList"/>
    <dgm:cxn modelId="{C4494A2D-82F1-4F29-99CD-CA7CD825943C}" type="presParOf" srcId="{615F278E-9F9E-4681-8823-180949230239}" destId="{9CE5176A-3305-4577-9C7F-065B4B3B5D7B}" srcOrd="3" destOrd="0" presId="urn:microsoft.com/office/officeart/2008/layout/VerticalCurvedList"/>
    <dgm:cxn modelId="{8FD96270-8F9A-41F3-A898-51DF42792E3C}" type="presParOf" srcId="{615F278E-9F9E-4681-8823-180949230239}" destId="{F4F370A0-D812-4C53-8F83-892646D33173}" srcOrd="4" destOrd="0" presId="urn:microsoft.com/office/officeart/2008/layout/VerticalCurvedList"/>
    <dgm:cxn modelId="{E9C324EF-14FB-437C-9558-14907B49D72D}" type="presParOf" srcId="{F4F370A0-D812-4C53-8F83-892646D33173}" destId="{4E36DB44-21D7-4ACC-9FD9-B66B9259510F}" srcOrd="0" destOrd="0" presId="urn:microsoft.com/office/officeart/2008/layout/VerticalCurvedList"/>
    <dgm:cxn modelId="{320E8901-3A16-4E8C-93AE-940BA19509AE}" type="presParOf" srcId="{615F278E-9F9E-4681-8823-180949230239}" destId="{A45C7763-EA06-4072-8045-26314C742405}" srcOrd="5" destOrd="0" presId="urn:microsoft.com/office/officeart/2008/layout/VerticalCurvedList"/>
    <dgm:cxn modelId="{7DEA9068-0D77-4982-B09E-A2E86B94F01C}" type="presParOf" srcId="{615F278E-9F9E-4681-8823-180949230239}" destId="{91BDCDF4-BBEF-4439-B5DA-A985710704D9}" srcOrd="6" destOrd="0" presId="urn:microsoft.com/office/officeart/2008/layout/VerticalCurvedList"/>
    <dgm:cxn modelId="{0E0525A8-75C7-40FD-B9F5-5805B33EC5EE}" type="presParOf" srcId="{91BDCDF4-BBEF-4439-B5DA-A985710704D9}" destId="{E1772487-AD51-4831-9E4D-4EBB5957EBA8}" srcOrd="0" destOrd="0" presId="urn:microsoft.com/office/officeart/2008/layout/VerticalCurvedList"/>
    <dgm:cxn modelId="{B5071E8C-8F25-4291-8E6C-B52F7C4FE757}" type="presParOf" srcId="{615F278E-9F9E-4681-8823-180949230239}" destId="{A6F8951F-BC5B-4B02-85D3-87140F44BCD7}" srcOrd="7" destOrd="0" presId="urn:microsoft.com/office/officeart/2008/layout/VerticalCurvedList"/>
    <dgm:cxn modelId="{436901FC-4E91-4EBD-9768-123C8BC17C0E}" type="presParOf" srcId="{615F278E-9F9E-4681-8823-180949230239}" destId="{A5A488B0-6A10-41B3-B1E0-A83B354D9E12}" srcOrd="8" destOrd="0" presId="urn:microsoft.com/office/officeart/2008/layout/VerticalCurvedList"/>
    <dgm:cxn modelId="{0962C5E6-95FB-48A1-B8C8-3EBF00FAB13B}" type="presParOf" srcId="{A5A488B0-6A10-41B3-B1E0-A83B354D9E12}" destId="{EBC09E6A-B409-4D47-AAFB-EC564B810D47}" srcOrd="0" destOrd="0" presId="urn:microsoft.com/office/officeart/2008/layout/VerticalCurvedList"/>
    <dgm:cxn modelId="{410E1924-8A4B-4BE2-80A7-02C5FA2A9614}" type="presParOf" srcId="{615F278E-9F9E-4681-8823-180949230239}" destId="{FB29027E-5161-4CED-8357-E39E72FBC5F2}" srcOrd="9" destOrd="0" presId="urn:microsoft.com/office/officeart/2008/layout/VerticalCurvedList"/>
    <dgm:cxn modelId="{AA17E538-70CB-4B55-BAD9-223BB03C210F}" type="presParOf" srcId="{615F278E-9F9E-4681-8823-180949230239}" destId="{136972D9-2051-4B91-AF35-EA67D92255C9}" srcOrd="10" destOrd="0" presId="urn:microsoft.com/office/officeart/2008/layout/VerticalCurvedList"/>
    <dgm:cxn modelId="{7EA72C15-93BC-46F0-8E1E-A97384A7794D}" type="presParOf" srcId="{136972D9-2051-4B91-AF35-EA67D92255C9}" destId="{06E08585-553F-42C3-B395-147AB9C6819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2F993F-BB8D-4335-8B58-2C9E774DC999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CF55302C-76F6-4AEB-88CF-A0C205AC0279}">
      <dgm:prSet phldrT="[Текст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PISA 2025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Ғылымды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бағалау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контексттері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45F7FF-282F-487E-B94B-39B2BD5103C8}" type="parTrans" cxnId="{9AB321E0-4863-40A8-96E1-C1D1D578414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3750D5-F337-49E9-AC7B-A5FA790AFCBC}" type="sibTrans" cxnId="{9AB321E0-4863-40A8-96E1-C1D1D578414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B2EA0A-F46A-4ED0-AC17-4597526E29F5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Қауіптер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E4E904-1746-464E-B9D9-023C667A6E58}" type="parTrans" cxnId="{7BD9E3C8-EDD2-4714-9565-872CF10E650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957F30-83DB-43FA-865D-392F166F7C14}" type="sibTrans" cxnId="{7BD9E3C8-EDD2-4714-9565-872CF10E650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D85451-B5C0-45DB-80F0-51A7F055565A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Жылдам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өзгерістер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мысалы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жер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сілкінісі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қатал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ауа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райы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F8EF48-E5B2-4515-9035-7B61D0DCF5F3}" type="parTrans" cxnId="{7827ABD9-B694-4D1D-90CE-D088F88698B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CDE688-042A-443D-8A45-A26B9DCCC3D6}" type="sibTrans" cxnId="{7827ABD9-B694-4D1D-90CE-D088F88698B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8BBD78-11CB-4B2F-98CE-458D810120EC}" type="pres">
      <dgm:prSet presAssocID="{432F993F-BB8D-4335-8B58-2C9E774DC999}" presName="Name0" presStyleCnt="0">
        <dgm:presLayoutVars>
          <dgm:dir/>
          <dgm:animLvl val="lvl"/>
          <dgm:resizeHandles val="exact"/>
        </dgm:presLayoutVars>
      </dgm:prSet>
      <dgm:spPr/>
    </dgm:pt>
    <dgm:pt modelId="{C6E7A04A-FCE8-40FD-9BCA-77803B045611}" type="pres">
      <dgm:prSet presAssocID="{CF55302C-76F6-4AEB-88CF-A0C205AC0279}" presName="parTxOnly" presStyleLbl="node1" presStyleIdx="0" presStyleCnt="3" custLinFactNeighborX="-242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F7831A-9496-440A-9C32-EA79E17372BE}" type="pres">
      <dgm:prSet presAssocID="{C53750D5-F337-49E9-AC7B-A5FA790AFCBC}" presName="parTxOnlySpace" presStyleCnt="0"/>
      <dgm:spPr/>
    </dgm:pt>
    <dgm:pt modelId="{18E787DA-CBE7-4666-8D1D-BA0C772236BD}" type="pres">
      <dgm:prSet presAssocID="{32B2EA0A-F46A-4ED0-AC17-4597526E29F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9B9B8A-BADD-4ED3-84B5-56043E21B098}" type="pres">
      <dgm:prSet presAssocID="{F9957F30-83DB-43FA-865D-392F166F7C14}" presName="parTxOnlySpace" presStyleCnt="0"/>
      <dgm:spPr/>
    </dgm:pt>
    <dgm:pt modelId="{0946AB7B-6E24-454D-B9A2-17927F0A6CD9}" type="pres">
      <dgm:prSet presAssocID="{A0D85451-B5C0-45DB-80F0-51A7F055565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DFAAC9-002A-4321-8022-F5DAD644C14B}" type="presOf" srcId="{A0D85451-B5C0-45DB-80F0-51A7F055565A}" destId="{0946AB7B-6E24-454D-B9A2-17927F0A6CD9}" srcOrd="0" destOrd="0" presId="urn:microsoft.com/office/officeart/2005/8/layout/chevron1"/>
    <dgm:cxn modelId="{A6C82FB5-CA8F-47BF-817E-DD0393050973}" type="presOf" srcId="{432F993F-BB8D-4335-8B58-2C9E774DC999}" destId="{7D8BBD78-11CB-4B2F-98CE-458D810120EC}" srcOrd="0" destOrd="0" presId="urn:microsoft.com/office/officeart/2005/8/layout/chevron1"/>
    <dgm:cxn modelId="{7827ABD9-B694-4D1D-90CE-D088F88698B7}" srcId="{432F993F-BB8D-4335-8B58-2C9E774DC999}" destId="{A0D85451-B5C0-45DB-80F0-51A7F055565A}" srcOrd="2" destOrd="0" parTransId="{22F8EF48-E5B2-4515-9035-7B61D0DCF5F3}" sibTransId="{3CCDE688-042A-443D-8A45-A26B9DCCC3D6}"/>
    <dgm:cxn modelId="{9AB321E0-4863-40A8-96E1-C1D1D578414D}" srcId="{432F993F-BB8D-4335-8B58-2C9E774DC999}" destId="{CF55302C-76F6-4AEB-88CF-A0C205AC0279}" srcOrd="0" destOrd="0" parTransId="{BB45F7FF-282F-487E-B94B-39B2BD5103C8}" sibTransId="{C53750D5-F337-49E9-AC7B-A5FA790AFCBC}"/>
    <dgm:cxn modelId="{7BD9E3C8-EDD2-4714-9565-872CF10E6502}" srcId="{432F993F-BB8D-4335-8B58-2C9E774DC999}" destId="{32B2EA0A-F46A-4ED0-AC17-4597526E29F5}" srcOrd="1" destOrd="0" parTransId="{2EE4E904-1746-464E-B9D9-023C667A6E58}" sibTransId="{F9957F30-83DB-43FA-865D-392F166F7C14}"/>
    <dgm:cxn modelId="{0243A282-FCBB-4629-B20C-1BD297995135}" type="presOf" srcId="{32B2EA0A-F46A-4ED0-AC17-4597526E29F5}" destId="{18E787DA-CBE7-4666-8D1D-BA0C772236BD}" srcOrd="0" destOrd="0" presId="urn:microsoft.com/office/officeart/2005/8/layout/chevron1"/>
    <dgm:cxn modelId="{15B1E0F6-2ED6-4E3B-B4EA-89507E60B141}" type="presOf" srcId="{CF55302C-76F6-4AEB-88CF-A0C205AC0279}" destId="{C6E7A04A-FCE8-40FD-9BCA-77803B045611}" srcOrd="0" destOrd="0" presId="urn:microsoft.com/office/officeart/2005/8/layout/chevron1"/>
    <dgm:cxn modelId="{C9083A59-C3ED-4D73-882A-6697DB3EE0AB}" type="presParOf" srcId="{7D8BBD78-11CB-4B2F-98CE-458D810120EC}" destId="{C6E7A04A-FCE8-40FD-9BCA-77803B045611}" srcOrd="0" destOrd="0" presId="urn:microsoft.com/office/officeart/2005/8/layout/chevron1"/>
    <dgm:cxn modelId="{AC3F241C-DCCE-4DD5-B6FF-B400EFDA0296}" type="presParOf" srcId="{7D8BBD78-11CB-4B2F-98CE-458D810120EC}" destId="{28F7831A-9496-440A-9C32-EA79E17372BE}" srcOrd="1" destOrd="0" presId="urn:microsoft.com/office/officeart/2005/8/layout/chevron1"/>
    <dgm:cxn modelId="{42583C30-E621-48D5-BE16-B583126CCE10}" type="presParOf" srcId="{7D8BBD78-11CB-4B2F-98CE-458D810120EC}" destId="{18E787DA-CBE7-4666-8D1D-BA0C772236BD}" srcOrd="2" destOrd="0" presId="urn:microsoft.com/office/officeart/2005/8/layout/chevron1"/>
    <dgm:cxn modelId="{EC7B21AC-EC45-4D8F-8D29-52865D5BF1F2}" type="presParOf" srcId="{7D8BBD78-11CB-4B2F-98CE-458D810120EC}" destId="{DB9B9B8A-BADD-4ED3-84B5-56043E21B098}" srcOrd="3" destOrd="0" presId="urn:microsoft.com/office/officeart/2005/8/layout/chevron1"/>
    <dgm:cxn modelId="{DAEC8109-44D5-4B05-BAFF-CCA865C10B1B}" type="presParOf" srcId="{7D8BBD78-11CB-4B2F-98CE-458D810120EC}" destId="{0946AB7B-6E24-454D-B9A2-17927F0A6CD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B4ABB4-A607-42A0-896D-E814A9C82463}">
      <dsp:nvSpPr>
        <dsp:cNvPr id="0" name=""/>
        <dsp:cNvSpPr/>
      </dsp:nvSpPr>
      <dsp:spPr>
        <a:xfrm>
          <a:off x="1912968" y="3202233"/>
          <a:ext cx="798252" cy="2281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9126" y="0"/>
              </a:lnTo>
              <a:lnTo>
                <a:pt x="399126" y="2281591"/>
              </a:lnTo>
              <a:lnTo>
                <a:pt x="798252" y="22815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1664" y="4282598"/>
        <a:ext cx="120860" cy="120860"/>
      </dsp:txXfrm>
    </dsp:sp>
    <dsp:sp modelId="{072BFE1F-919F-47AC-A176-AB2C9D7275DB}">
      <dsp:nvSpPr>
        <dsp:cNvPr id="0" name=""/>
        <dsp:cNvSpPr/>
      </dsp:nvSpPr>
      <dsp:spPr>
        <a:xfrm>
          <a:off x="1912968" y="3202233"/>
          <a:ext cx="798252" cy="7605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9126" y="0"/>
              </a:lnTo>
              <a:lnTo>
                <a:pt x="399126" y="760530"/>
              </a:lnTo>
              <a:lnTo>
                <a:pt x="798252" y="7605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4530" y="3554934"/>
        <a:ext cx="55127" cy="55127"/>
      </dsp:txXfrm>
    </dsp:sp>
    <dsp:sp modelId="{C07DD356-3572-4A7A-AD54-9D831C33EB4A}">
      <dsp:nvSpPr>
        <dsp:cNvPr id="0" name=""/>
        <dsp:cNvSpPr/>
      </dsp:nvSpPr>
      <dsp:spPr>
        <a:xfrm>
          <a:off x="1912968" y="2441702"/>
          <a:ext cx="798252" cy="760530"/>
        </a:xfrm>
        <a:custGeom>
          <a:avLst/>
          <a:gdLst/>
          <a:ahLst/>
          <a:cxnLst/>
          <a:rect l="0" t="0" r="0" b="0"/>
          <a:pathLst>
            <a:path>
              <a:moveTo>
                <a:pt x="0" y="760530"/>
              </a:moveTo>
              <a:lnTo>
                <a:pt x="399126" y="760530"/>
              </a:lnTo>
              <a:lnTo>
                <a:pt x="399126" y="0"/>
              </a:lnTo>
              <a:lnTo>
                <a:pt x="79825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4530" y="2794404"/>
        <a:ext cx="55127" cy="55127"/>
      </dsp:txXfrm>
    </dsp:sp>
    <dsp:sp modelId="{E9D29DFA-EE51-4A26-9CB1-F218E45AB86F}">
      <dsp:nvSpPr>
        <dsp:cNvPr id="0" name=""/>
        <dsp:cNvSpPr/>
      </dsp:nvSpPr>
      <dsp:spPr>
        <a:xfrm>
          <a:off x="1912968" y="920641"/>
          <a:ext cx="798252" cy="2281591"/>
        </a:xfrm>
        <a:custGeom>
          <a:avLst/>
          <a:gdLst/>
          <a:ahLst/>
          <a:cxnLst/>
          <a:rect l="0" t="0" r="0" b="0"/>
          <a:pathLst>
            <a:path>
              <a:moveTo>
                <a:pt x="0" y="2281591"/>
              </a:moveTo>
              <a:lnTo>
                <a:pt x="399126" y="2281591"/>
              </a:lnTo>
              <a:lnTo>
                <a:pt x="399126" y="0"/>
              </a:lnTo>
              <a:lnTo>
                <a:pt x="79825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1664" y="2001007"/>
        <a:ext cx="120860" cy="120860"/>
      </dsp:txXfrm>
    </dsp:sp>
    <dsp:sp modelId="{D7C01F5D-8990-4CEB-8A32-64F9BBEE9777}">
      <dsp:nvSpPr>
        <dsp:cNvPr id="0" name=""/>
        <dsp:cNvSpPr/>
      </dsp:nvSpPr>
      <dsp:spPr>
        <a:xfrm rot="16200000">
          <a:off x="-1897688" y="2593808"/>
          <a:ext cx="6404466" cy="12168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модуль </a:t>
          </a:r>
          <a:endParaRPr lang="ru-R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897688" y="2593808"/>
        <a:ext cx="6404466" cy="1216848"/>
      </dsp:txXfrm>
    </dsp:sp>
    <dsp:sp modelId="{239F10F9-0654-45FD-A559-1317BF7EAB90}">
      <dsp:nvSpPr>
        <dsp:cNvPr id="0" name=""/>
        <dsp:cNvSpPr/>
      </dsp:nvSpPr>
      <dsp:spPr>
        <a:xfrm>
          <a:off x="2711220" y="312217"/>
          <a:ext cx="3991263" cy="12168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PISA-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ға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кіріспе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(Неге, 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Қалай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Не)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1220" y="312217"/>
        <a:ext cx="3991263" cy="1216848"/>
      </dsp:txXfrm>
    </dsp:sp>
    <dsp:sp modelId="{FD3F28E2-0A68-4E42-8E6B-2F77E773D89A}">
      <dsp:nvSpPr>
        <dsp:cNvPr id="0" name=""/>
        <dsp:cNvSpPr/>
      </dsp:nvSpPr>
      <dsp:spPr>
        <a:xfrm>
          <a:off x="2711220" y="1833278"/>
          <a:ext cx="3991263" cy="12168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Ғылыми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үдеріс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дағдылары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зерттеуге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негізделген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оқыту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1220" y="1833278"/>
        <a:ext cx="3991263" cy="1216848"/>
      </dsp:txXfrm>
    </dsp:sp>
    <dsp:sp modelId="{13FB5A33-2EB9-4802-BB93-663E98B86CC9}">
      <dsp:nvSpPr>
        <dsp:cNvPr id="0" name=""/>
        <dsp:cNvSpPr/>
      </dsp:nvSpPr>
      <dsp:spPr>
        <a:xfrm>
          <a:off x="2711220" y="3354339"/>
          <a:ext cx="3991263" cy="12168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Жаратылыстану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ғылымындағы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тұжырымдамалық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түсініктің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дамуы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1220" y="3354339"/>
        <a:ext cx="3991263" cy="1216848"/>
      </dsp:txXfrm>
    </dsp:sp>
    <dsp:sp modelId="{0D2F84B0-61CC-40F7-8F11-EAE84D7C14EE}">
      <dsp:nvSpPr>
        <dsp:cNvPr id="0" name=""/>
        <dsp:cNvSpPr/>
      </dsp:nvSpPr>
      <dsp:spPr>
        <a:xfrm>
          <a:off x="2711220" y="4875399"/>
          <a:ext cx="3991263" cy="12168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Тренингті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каскадтау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1220" y="4875399"/>
        <a:ext cx="3991263" cy="12168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6508A3-0DDE-4D9A-AE4B-F08DCC49918E}">
      <dsp:nvSpPr>
        <dsp:cNvPr id="0" name=""/>
        <dsp:cNvSpPr/>
      </dsp:nvSpPr>
      <dsp:spPr>
        <a:xfrm rot="16200000">
          <a:off x="-714503" y="715836"/>
          <a:ext cx="4897971" cy="3466297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5301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Құбылыстарды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ғылыми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тұрғыдан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түсіндіру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1334" y="979593"/>
        <a:ext cx="3466297" cy="2938783"/>
      </dsp:txXfrm>
    </dsp:sp>
    <dsp:sp modelId="{1AD31C2F-2ED5-4EF1-823C-A724BBFEA09D}">
      <dsp:nvSpPr>
        <dsp:cNvPr id="0" name=""/>
        <dsp:cNvSpPr/>
      </dsp:nvSpPr>
      <dsp:spPr>
        <a:xfrm rot="16200000">
          <a:off x="3011766" y="715836"/>
          <a:ext cx="4897971" cy="3466297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5301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Ғылыми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зерттеулерге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арналған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конструкцияларды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құрастыру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бағалау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ғылыми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деректер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мен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дәлелдемелерді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сыни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тұрғыдан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түсіндіру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3727603" y="979593"/>
        <a:ext cx="3466297" cy="2938783"/>
      </dsp:txXfrm>
    </dsp:sp>
    <dsp:sp modelId="{D2DD05B6-BCAA-4D71-9C5E-ABBF8E4661DA}">
      <dsp:nvSpPr>
        <dsp:cNvPr id="0" name=""/>
        <dsp:cNvSpPr/>
      </dsp:nvSpPr>
      <dsp:spPr>
        <a:xfrm rot="16200000">
          <a:off x="6738035" y="715836"/>
          <a:ext cx="4897971" cy="3466297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5301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Шешім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қабылдау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әрекет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ету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үшін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ғылыми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ақпаратты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зерттеу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бағалау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пайдалану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7453872" y="979593"/>
        <a:ext cx="3466297" cy="29387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D23A4-E2F2-4652-A18F-C0CA83316DE2}">
      <dsp:nvSpPr>
        <dsp:cNvPr id="0" name=""/>
        <dsp:cNvSpPr/>
      </dsp:nvSpPr>
      <dsp:spPr>
        <a:xfrm>
          <a:off x="847639" y="0"/>
          <a:ext cx="9606583" cy="483924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5193EAF-EE75-445F-8EC0-8D559CC97903}">
      <dsp:nvSpPr>
        <dsp:cNvPr id="0" name=""/>
        <dsp:cNvSpPr/>
      </dsp:nvSpPr>
      <dsp:spPr>
        <a:xfrm>
          <a:off x="12140" y="1451772"/>
          <a:ext cx="3637787" cy="19356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2018 </a:t>
          </a:r>
          <a:r>
            <a:rPr lang="ru-RU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жылы</a:t>
          </a:r>
          <a:r>
            <a:rPr lang="ru-RU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негізгі</a:t>
          </a:r>
          <a:r>
            <a:rPr lang="ru-RU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зерттеу</a:t>
          </a:r>
          <a:r>
            <a:rPr lang="ru-RU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бағыты</a:t>
          </a:r>
          <a:r>
            <a:rPr lang="ru-RU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«</a:t>
          </a:r>
          <a:r>
            <a:rPr lang="ru-RU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оқу</a:t>
          </a:r>
          <a:r>
            <a:rPr lang="ru-RU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сауаттылығы</a:t>
          </a:r>
          <a:r>
            <a:rPr lang="ru-RU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6633" y="1546265"/>
        <a:ext cx="3448801" cy="1746710"/>
      </dsp:txXfrm>
    </dsp:sp>
    <dsp:sp modelId="{B39D38D3-8908-4E9A-A16B-AC70E214FF61}">
      <dsp:nvSpPr>
        <dsp:cNvPr id="0" name=""/>
        <dsp:cNvSpPr/>
      </dsp:nvSpPr>
      <dsp:spPr>
        <a:xfrm>
          <a:off x="3832037" y="1451772"/>
          <a:ext cx="3637787" cy="19356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ru-RU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жылы</a:t>
          </a:r>
          <a:r>
            <a:rPr lang="ru-RU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«</a:t>
          </a:r>
          <a:r>
            <a:rPr lang="ru-RU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математикалық</a:t>
          </a:r>
          <a:r>
            <a:rPr lang="ru-RU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сауаттылық</a:t>
          </a:r>
          <a:r>
            <a:rPr lang="ru-RU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26530" y="1546265"/>
        <a:ext cx="3448801" cy="1746710"/>
      </dsp:txXfrm>
    </dsp:sp>
    <dsp:sp modelId="{1FBAB8F2-25B7-492F-B79D-6273AFC290C9}">
      <dsp:nvSpPr>
        <dsp:cNvPr id="0" name=""/>
        <dsp:cNvSpPr/>
      </dsp:nvSpPr>
      <dsp:spPr>
        <a:xfrm>
          <a:off x="7651935" y="1451772"/>
          <a:ext cx="3637787" cy="19356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2025 </a:t>
          </a:r>
          <a:r>
            <a:rPr lang="ru-RU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жылы</a:t>
          </a:r>
          <a:r>
            <a:rPr lang="ru-RU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«</a:t>
          </a:r>
          <a:r>
            <a:rPr lang="ru-RU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жаратылыстану</a:t>
          </a:r>
          <a:r>
            <a:rPr lang="ru-RU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сауаттылығы</a:t>
          </a:r>
          <a:r>
            <a:rPr lang="ru-RU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endParaRPr lang="ru-RU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46428" y="1546265"/>
        <a:ext cx="3448801" cy="17467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7A04A-FCE8-40FD-9BCA-77803B045611}">
      <dsp:nvSpPr>
        <dsp:cNvPr id="0" name=""/>
        <dsp:cNvSpPr/>
      </dsp:nvSpPr>
      <dsp:spPr>
        <a:xfrm>
          <a:off x="0" y="0"/>
          <a:ext cx="4029413" cy="1048657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PISA 2025 </a:t>
          </a:r>
          <a:r>
            <a:rPr lang="ru-RU" sz="21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Ғылымды</a:t>
          </a: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1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бағалау</a:t>
          </a: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1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контексттері</a:t>
          </a: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4329" y="0"/>
        <a:ext cx="2980756" cy="1048657"/>
      </dsp:txXfrm>
    </dsp:sp>
    <dsp:sp modelId="{18E787DA-CBE7-4666-8D1D-BA0C772236BD}">
      <dsp:nvSpPr>
        <dsp:cNvPr id="0" name=""/>
        <dsp:cNvSpPr/>
      </dsp:nvSpPr>
      <dsp:spPr>
        <a:xfrm>
          <a:off x="3629779" y="0"/>
          <a:ext cx="4029413" cy="1048657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Қауіптер</a:t>
          </a:r>
          <a:endParaRPr lang="ru-RU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4108" y="0"/>
        <a:ext cx="2980756" cy="1048657"/>
      </dsp:txXfrm>
    </dsp:sp>
    <dsp:sp modelId="{0946AB7B-6E24-454D-B9A2-17927F0A6CD9}">
      <dsp:nvSpPr>
        <dsp:cNvPr id="0" name=""/>
        <dsp:cNvSpPr/>
      </dsp:nvSpPr>
      <dsp:spPr>
        <a:xfrm>
          <a:off x="7256251" y="0"/>
          <a:ext cx="4029413" cy="1048657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Жылдам</a:t>
          </a: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1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өзгерістер</a:t>
          </a: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21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мысалы</a:t>
          </a: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1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жер</a:t>
          </a: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1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сілкінісі</a:t>
          </a: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1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қатал</a:t>
          </a: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1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ауа</a:t>
          </a: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1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райы</a:t>
          </a: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80580" y="0"/>
        <a:ext cx="2980756" cy="10486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3164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5" name="Google Shape;38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8" name="Google Shape;68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 b="1" dirty="0" err="1" smtClean="0"/>
              <a:t>Бұл</a:t>
            </a:r>
            <a:r>
              <a:rPr lang="ru-RU" b="1" dirty="0" smtClean="0"/>
              <a:t> </a:t>
            </a:r>
            <a:r>
              <a:rPr lang="ru-RU" b="1" dirty="0" err="1" smtClean="0"/>
              <a:t>слайдта</a:t>
            </a:r>
            <a:r>
              <a:rPr lang="ru-RU" b="1" dirty="0" smtClean="0"/>
              <a:t> </a:t>
            </a:r>
            <a:r>
              <a:rPr lang="ru-RU" b="1" dirty="0" err="1" smtClean="0"/>
              <a:t>Сингапурдағы</a:t>
            </a:r>
            <a:r>
              <a:rPr lang="ru-RU" b="1" dirty="0" smtClean="0"/>
              <a:t> </a:t>
            </a:r>
            <a:r>
              <a:rPr lang="ru-RU" b="1" dirty="0" err="1" smtClean="0"/>
              <a:t>Ғылыми</a:t>
            </a:r>
            <a:r>
              <a:rPr lang="ru-RU" b="1" dirty="0" smtClean="0"/>
              <a:t> </a:t>
            </a:r>
            <a:r>
              <a:rPr lang="ru-RU" b="1" dirty="0" err="1" smtClean="0"/>
              <a:t>Оқу</a:t>
            </a:r>
            <a:r>
              <a:rPr lang="ru-RU" b="1" dirty="0" smtClean="0"/>
              <a:t> </a:t>
            </a:r>
            <a:r>
              <a:rPr lang="ru-RU" b="1" dirty="0" err="1" smtClean="0"/>
              <a:t>Бағдарламасының</a:t>
            </a:r>
            <a:r>
              <a:rPr lang="ru-RU" b="1" dirty="0" smtClean="0"/>
              <a:t> </a:t>
            </a:r>
            <a:r>
              <a:rPr lang="ru-RU" b="1" dirty="0" err="1" smtClean="0"/>
              <a:t>Құрылымы</a:t>
            </a:r>
            <a:r>
              <a:rPr lang="ru-RU" b="1" dirty="0" smtClean="0"/>
              <a:t> </a:t>
            </a:r>
            <a:r>
              <a:rPr lang="ru-RU" b="1" dirty="0" err="1" smtClean="0"/>
              <a:t>көрсетілген</a:t>
            </a:r>
            <a:r>
              <a:rPr lang="ru-RU" b="1" dirty="0" smtClean="0"/>
              <a:t>.</a:t>
            </a:r>
            <a:endParaRPr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 b="1" dirty="0" smtClean="0"/>
              <a:t>Процесс </a:t>
            </a:r>
            <a:r>
              <a:rPr lang="ru-RU" b="1" dirty="0" err="1" smtClean="0"/>
              <a:t>дағдылары</a:t>
            </a:r>
            <a:r>
              <a:rPr lang="ru-RU" b="1" dirty="0" smtClean="0"/>
              <a:t> </a:t>
            </a:r>
            <a:r>
              <a:rPr lang="ru-RU" b="1" dirty="0" err="1" smtClean="0"/>
              <a:t>маңызды</a:t>
            </a:r>
            <a:r>
              <a:rPr lang="ru-RU" b="1" dirty="0" smtClean="0"/>
              <a:t> </a:t>
            </a:r>
            <a:r>
              <a:rPr lang="ru-RU" b="1" dirty="0" err="1" smtClean="0"/>
              <a:t>болып</a:t>
            </a:r>
            <a:r>
              <a:rPr lang="ru-RU" b="1" dirty="0" smtClean="0"/>
              <a:t> </a:t>
            </a:r>
            <a:r>
              <a:rPr lang="ru-RU" b="1" dirty="0" err="1" smtClean="0"/>
              <a:t>табылады</a:t>
            </a:r>
            <a:r>
              <a:rPr lang="ru-RU" b="1" dirty="0" smtClean="0"/>
              <a:t>.</a:t>
            </a:r>
            <a:endParaRPr b="1" dirty="0"/>
          </a:p>
        </p:txBody>
      </p:sp>
      <p:sp>
        <p:nvSpPr>
          <p:cNvPr id="689" name="Google Shape;689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ru-RU"/>
              <a:pPr/>
              <a:t>14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0" name="Shape 7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Өнімділік</a:t>
            </a:r>
            <a:r>
              <a:rPr dirty="0"/>
              <a:t> </a:t>
            </a:r>
            <a:r>
              <a:rPr dirty="0" err="1"/>
              <a:t>тапсырмаларын</a:t>
            </a:r>
            <a:r>
              <a:rPr dirty="0"/>
              <a:t> </a:t>
            </a:r>
            <a:r>
              <a:rPr dirty="0" err="1"/>
              <a:t>оқу</a:t>
            </a:r>
            <a:r>
              <a:rPr dirty="0"/>
              <a:t> </a:t>
            </a:r>
            <a:r>
              <a:rPr dirty="0" err="1"/>
              <a:t>дәлелдерін</a:t>
            </a:r>
            <a:r>
              <a:rPr dirty="0"/>
              <a:t> </a:t>
            </a:r>
            <a:r>
              <a:rPr dirty="0" err="1"/>
              <a:t>бағалау</a:t>
            </a:r>
            <a:r>
              <a:rPr dirty="0"/>
              <a:t> </a:t>
            </a:r>
            <a:r>
              <a:rPr dirty="0" err="1"/>
              <a:t>үшін</a:t>
            </a:r>
            <a:r>
              <a:rPr dirty="0"/>
              <a:t> </a:t>
            </a:r>
            <a:r>
              <a:rPr dirty="0" err="1"/>
              <a:t>пайдаланыңыз</a:t>
            </a:r>
            <a:r>
              <a:rPr dirty="0"/>
              <a:t/>
            </a:r>
            <a:br>
              <a:rPr dirty="0"/>
            </a:br>
            <a:r>
              <a:rPr dirty="0"/>
              <a:t> - </a:t>
            </a:r>
            <a:r>
              <a:rPr dirty="0" err="1"/>
              <a:t>Өнімділік</a:t>
            </a:r>
            <a:r>
              <a:rPr dirty="0"/>
              <a:t> </a:t>
            </a:r>
            <a:r>
              <a:rPr dirty="0" err="1"/>
              <a:t>тапсырмасының</a:t>
            </a:r>
            <a:r>
              <a:rPr dirty="0"/>
              <a:t> </a:t>
            </a:r>
            <a:r>
              <a:rPr dirty="0" err="1"/>
              <a:t>мақсаты</a:t>
            </a:r>
            <a:r>
              <a:rPr dirty="0"/>
              <a:t/>
            </a:r>
            <a:br>
              <a:rPr dirty="0"/>
            </a:br>
            <a:r>
              <a:rPr dirty="0"/>
              <a:t> - </a:t>
            </a:r>
            <a:r>
              <a:rPr dirty="0" err="1"/>
              <a:t>Студенттің</a:t>
            </a:r>
            <a:r>
              <a:rPr dirty="0"/>
              <a:t> </a:t>
            </a:r>
            <a:r>
              <a:rPr dirty="0" err="1"/>
              <a:t>осы</a:t>
            </a:r>
            <a:r>
              <a:rPr dirty="0"/>
              <a:t> </a:t>
            </a:r>
            <a:r>
              <a:rPr dirty="0" err="1"/>
              <a:t>өнімділік</a:t>
            </a:r>
            <a:r>
              <a:rPr dirty="0"/>
              <a:t> </a:t>
            </a:r>
            <a:r>
              <a:rPr dirty="0" err="1"/>
              <a:t>тапсырмасында</a:t>
            </a:r>
            <a:r>
              <a:rPr dirty="0"/>
              <a:t> </a:t>
            </a:r>
            <a:r>
              <a:rPr dirty="0" err="1"/>
              <a:t>атқаратын</a:t>
            </a:r>
            <a:r>
              <a:rPr dirty="0"/>
              <a:t> </a:t>
            </a:r>
            <a:r>
              <a:rPr dirty="0" err="1"/>
              <a:t>рөлі</a:t>
            </a:r>
            <a:r>
              <a:rPr dirty="0"/>
              <a:t>. </a:t>
            </a:r>
            <a:r>
              <a:rPr dirty="0" err="1"/>
              <a:t>Рөлдің</a:t>
            </a:r>
            <a:r>
              <a:rPr dirty="0"/>
              <a:t> </a:t>
            </a:r>
            <a:r>
              <a:rPr dirty="0" err="1"/>
              <a:t>студентке</a:t>
            </a:r>
            <a:r>
              <a:rPr dirty="0"/>
              <a:t> </a:t>
            </a:r>
            <a:r>
              <a:rPr dirty="0" err="1"/>
              <a:t>таныс</a:t>
            </a:r>
            <a:r>
              <a:rPr dirty="0"/>
              <a:t> </a:t>
            </a:r>
            <a:r>
              <a:rPr dirty="0" err="1"/>
              <a:t>және</a:t>
            </a:r>
            <a:r>
              <a:rPr dirty="0"/>
              <a:t> </a:t>
            </a:r>
            <a:r>
              <a:rPr dirty="0" err="1"/>
              <a:t>өзекті</a:t>
            </a:r>
            <a:r>
              <a:rPr dirty="0"/>
              <a:t> </a:t>
            </a:r>
            <a:r>
              <a:rPr dirty="0" err="1"/>
              <a:t>болуын</a:t>
            </a:r>
            <a:r>
              <a:rPr dirty="0"/>
              <a:t> </a:t>
            </a:r>
            <a:r>
              <a:rPr dirty="0" err="1"/>
              <a:t>қамтамасыз</a:t>
            </a:r>
            <a:r>
              <a:rPr dirty="0"/>
              <a:t> </a:t>
            </a:r>
            <a:r>
              <a:rPr dirty="0" err="1"/>
              <a:t>етіңіз</a:t>
            </a:r>
            <a:r>
              <a:rPr dirty="0"/>
              <a:t>.</a:t>
            </a:r>
            <a:br>
              <a:rPr dirty="0"/>
            </a:br>
            <a:r>
              <a:rPr dirty="0"/>
              <a:t> - </a:t>
            </a:r>
            <a:r>
              <a:rPr dirty="0" err="1"/>
              <a:t>Аудитория</a:t>
            </a:r>
            <a:r>
              <a:rPr dirty="0"/>
              <a:t> </a:t>
            </a:r>
            <a:r>
              <a:rPr dirty="0" err="1"/>
              <a:t>мұғалімнен</a:t>
            </a:r>
            <a:r>
              <a:rPr dirty="0"/>
              <a:t> </a:t>
            </a:r>
            <a:r>
              <a:rPr dirty="0" err="1"/>
              <a:t>басқа</a:t>
            </a:r>
            <a:r>
              <a:rPr dirty="0"/>
              <a:t> </a:t>
            </a:r>
            <a:r>
              <a:rPr dirty="0" err="1"/>
              <a:t>да</a:t>
            </a:r>
            <a:r>
              <a:rPr dirty="0"/>
              <a:t> </a:t>
            </a:r>
            <a:r>
              <a:rPr dirty="0" err="1"/>
              <a:t>білікті</a:t>
            </a:r>
            <a:r>
              <a:rPr dirty="0"/>
              <a:t> </a:t>
            </a:r>
            <a:r>
              <a:rPr dirty="0" err="1"/>
              <a:t>адамдарды</a:t>
            </a:r>
            <a:r>
              <a:rPr dirty="0"/>
              <a:t> </a:t>
            </a:r>
            <a:r>
              <a:rPr dirty="0" err="1"/>
              <a:t>қамтуы</a:t>
            </a:r>
            <a:r>
              <a:rPr dirty="0"/>
              <a:t> </a:t>
            </a:r>
            <a:r>
              <a:rPr dirty="0" err="1"/>
              <a:t>мүмкін</a:t>
            </a:r>
            <a:r>
              <a:rPr dirty="0"/>
              <a:t>. </a:t>
            </a:r>
            <a:r>
              <a:rPr dirty="0" err="1"/>
              <a:t>Ата-аналарды</a:t>
            </a:r>
            <a:r>
              <a:rPr dirty="0"/>
              <a:t> </a:t>
            </a:r>
            <a:r>
              <a:rPr dirty="0" err="1"/>
              <a:t>да</a:t>
            </a:r>
            <a:r>
              <a:rPr dirty="0"/>
              <a:t> </a:t>
            </a:r>
            <a:r>
              <a:rPr dirty="0" err="1"/>
              <a:t>қосуға</a:t>
            </a:r>
            <a:r>
              <a:rPr dirty="0"/>
              <a:t> </a:t>
            </a:r>
            <a:r>
              <a:rPr dirty="0" err="1"/>
              <a:t>болады</a:t>
            </a:r>
            <a:r>
              <a:rPr dirty="0"/>
              <a:t>.</a:t>
            </a:r>
            <a:br>
              <a:rPr dirty="0"/>
            </a:br>
            <a:r>
              <a:rPr dirty="0"/>
              <a:t> - </a:t>
            </a:r>
            <a:r>
              <a:rPr dirty="0" err="1"/>
              <a:t>Жағдай</a:t>
            </a:r>
            <a:r>
              <a:rPr dirty="0"/>
              <a:t> </a:t>
            </a:r>
            <a:r>
              <a:rPr dirty="0" err="1"/>
              <a:t>тапсырманың</a:t>
            </a:r>
            <a:r>
              <a:rPr dirty="0"/>
              <a:t> </a:t>
            </a:r>
            <a:r>
              <a:rPr dirty="0" err="1"/>
              <a:t>контекстін</a:t>
            </a:r>
            <a:r>
              <a:rPr dirty="0"/>
              <a:t> </a:t>
            </a:r>
            <a:r>
              <a:rPr dirty="0" err="1"/>
              <a:t>айқындайды</a:t>
            </a:r>
            <a:r>
              <a:rPr dirty="0"/>
              <a:t>.</a:t>
            </a:r>
            <a:br>
              <a:rPr dirty="0"/>
            </a:br>
            <a:r>
              <a:rPr dirty="0"/>
              <a:t> - P </a:t>
            </a:r>
            <a:r>
              <a:rPr dirty="0" err="1"/>
              <a:t>және</a:t>
            </a:r>
            <a:r>
              <a:rPr dirty="0"/>
              <a:t> S </a:t>
            </a:r>
            <a:r>
              <a:rPr dirty="0" err="1"/>
              <a:t>түсінікті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77">
              <a:buClrTx/>
              <a:buFontTx/>
              <a:buNone/>
              <a:defRPr/>
            </a:pPr>
            <a:fld id="{6B236F1B-9AFC-964B-8F97-933EBE88B6A2}" type="slidenum">
              <a:rPr lang="en-GB" kern="1200" smtClean="0">
                <a:solidFill>
                  <a:prstClr val="black"/>
                </a:solidFill>
                <a:latin typeface="Calibri"/>
                <a:ea typeface="+mn-ea"/>
              </a:rPr>
              <a:pPr defTabSz="914377">
                <a:buClrTx/>
                <a:buFontTx/>
                <a:buNone/>
                <a:defRPr/>
              </a:pPr>
              <a:t>18</a:t>
            </a:fld>
            <a:endParaRPr lang="en-GB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3298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476" name="Google Shape;47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Shape 1272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3" name="Shape 12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4" name="Google Shape;50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0" i="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ru-RU" b="0" i="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endParaRPr b="1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8" name="Google Shape;63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9" name="Google Shape;639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8" name="Google Shape;898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113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899" name="Google Shape;899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5" name="Google Shape;86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 b="1" dirty="0"/>
              <a:t>PISA 2025 </a:t>
            </a:r>
            <a:r>
              <a:rPr lang="ru-RU" b="1" dirty="0" err="1"/>
              <a:t>Ғылымды</a:t>
            </a:r>
            <a:r>
              <a:rPr lang="ru-RU" b="1" dirty="0"/>
              <a:t> </a:t>
            </a:r>
            <a:r>
              <a:rPr lang="ru-RU" b="1" dirty="0" err="1"/>
              <a:t>Бағалау</a:t>
            </a:r>
            <a:r>
              <a:rPr lang="ru-RU" b="1" dirty="0"/>
              <a:t> </a:t>
            </a:r>
            <a:r>
              <a:rPr lang="ru-RU" b="1" dirty="0" err="1"/>
              <a:t>Жүйесі</a:t>
            </a:r>
            <a:endParaRPr dirty="0"/>
          </a:p>
        </p:txBody>
      </p:sp>
      <p:sp>
        <p:nvSpPr>
          <p:cNvPr id="866" name="Google Shape;866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9" name="Google Shape;889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 b="1"/>
              <a:t>PISA 2025 5 саладағы ғылымды бағалау контексттері (сол жақтағы баған)</a:t>
            </a:r>
            <a:endParaRPr/>
          </a:p>
        </p:txBody>
      </p:sp>
      <p:sp>
        <p:nvSpPr>
          <p:cNvPr id="890" name="Google Shape;890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2.pn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42.pn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2.pn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42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2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3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5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8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2.pn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3.pn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5.pn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8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9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54"/>
          <p:cNvSpPr txBox="1">
            <a:spLocks noGrp="1"/>
          </p:cNvSpPr>
          <p:nvPr>
            <p:ph type="ctrTitle"/>
          </p:nvPr>
        </p:nvSpPr>
        <p:spPr>
          <a:xfrm>
            <a:off x="1152525" y="1250949"/>
            <a:ext cx="6019800" cy="1584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98"/>
              <a:buFont typeface="Trebuchet MS"/>
              <a:buNone/>
              <a:defRPr sz="5398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54"/>
          <p:cNvSpPr txBox="1">
            <a:spLocks noGrp="1"/>
          </p:cNvSpPr>
          <p:nvPr>
            <p:ph type="subTitle" idx="1"/>
          </p:nvPr>
        </p:nvSpPr>
        <p:spPr>
          <a:xfrm>
            <a:off x="1152525" y="2959110"/>
            <a:ext cx="4572000" cy="59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" name="Google Shape;1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82777" y="5257800"/>
            <a:ext cx="3009227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54"/>
          <p:cNvSpPr txBox="1">
            <a:spLocks noGrp="1"/>
          </p:cNvSpPr>
          <p:nvPr>
            <p:ph type="ftr" idx="11"/>
          </p:nvPr>
        </p:nvSpPr>
        <p:spPr>
          <a:xfrm>
            <a:off x="573788" y="637197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98"/>
          <p:cNvPicPr preferRelativeResize="0"/>
          <p:nvPr/>
        </p:nvPicPr>
        <p:blipFill rotWithShape="1">
          <a:blip r:embed="rId2">
            <a:alphaModFix/>
          </a:blip>
          <a:srcRect t="3338" b="12369"/>
          <a:stretch/>
        </p:blipFill>
        <p:spPr>
          <a:xfrm>
            <a:off x="0" y="0"/>
            <a:ext cx="1220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98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dk2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99"/>
              <a:buFont typeface="Calibri"/>
              <a:buNone/>
            </a:pPr>
            <a:endParaRPr sz="1799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8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5451" t="12206" r="14627" b="11537"/>
          <a:stretch/>
        </p:blipFill>
        <p:spPr>
          <a:xfrm>
            <a:off x="595356" y="2005261"/>
            <a:ext cx="3736933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8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5451" t="12206" r="14627" b="11537"/>
          <a:stretch/>
        </p:blipFill>
        <p:spPr>
          <a:xfrm>
            <a:off x="4232124" y="2014089"/>
            <a:ext cx="3736933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8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5451" t="12206" r="14627" b="11537"/>
          <a:stretch/>
        </p:blipFill>
        <p:spPr>
          <a:xfrm>
            <a:off x="7859716" y="2005261"/>
            <a:ext cx="3736933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98"/>
          <p:cNvSpPr txBox="1">
            <a:spLocks noGrp="1"/>
          </p:cNvSpPr>
          <p:nvPr>
            <p:ph type="title"/>
          </p:nvPr>
        </p:nvSpPr>
        <p:spPr>
          <a:xfrm>
            <a:off x="897289" y="2733709"/>
            <a:ext cx="3142240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Trebuchet MS"/>
              <a:buNone/>
              <a:defRPr sz="3599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" name="Google Shape;83;p98"/>
          <p:cNvSpPr txBox="1">
            <a:spLocks noGrp="1"/>
          </p:cNvSpPr>
          <p:nvPr>
            <p:ph type="body" idx="1"/>
          </p:nvPr>
        </p:nvSpPr>
        <p:spPr>
          <a:xfrm>
            <a:off x="1157472" y="3403026"/>
            <a:ext cx="262745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98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05B55-BD55-201B-DA15-34738132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C26E027-6B1F-87DA-D896-95DC92176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4331834-DD95-D42A-6C7E-F70FCBA09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255297F-3018-1FEF-EB94-D7A0FC16C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D0193DF-79E8-1371-E23F-56C58FF07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8EFEF828-E16A-1CB8-BEAE-3FD9C746E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3BA2C82-DA1D-6155-D20A-86DF2D9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4542D05-53D2-4F55-E6F8-8DF832B6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438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D0ACA5-0894-4920-82F7-AA9B8556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F2E6878-B7FD-B481-3DFD-A175216E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D1B5898-D65F-A262-02D2-4D02E4E08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9106482-3238-33FA-59BE-ED60C51C9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840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911E2E6-C27C-2CDF-FC01-D808CD087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9B3D34D-B2B3-56CA-A1A4-65A98821A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C5E8EDF-D9A9-0B7B-3305-83F202A7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5046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E8DDF0-7E2C-4A62-69F7-DDB7EBDF5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28367B5-41B2-221B-48D1-45432B736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D3F3208-5171-F0DC-2CB9-B8111FF84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0BA3670-91E7-B0D7-47A0-16C78A460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D4DD6F0-0A61-EF32-4E0C-C09DB4A10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6EDA042-B704-2CE6-CEA1-9870177C1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90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6F79FB-069B-7A92-E9FB-64D3BC05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1DFFFB82-13EB-2164-1237-125FE4E83B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6A171A2-1A46-5325-4910-7EDA1A064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A5E9BA3-AB12-BA17-59DE-896CC241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F627283-606F-48AA-BB19-4ADF74D71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20376EE-E2D2-6334-6C0F-0538028D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874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FB7644-11AB-5397-5BCB-9247D5EA0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C64166B-E327-6ECD-3F75-9F4FF9D6F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2DCC07-34A7-88B9-59F3-C4D27B661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5DAA6DE-6043-CF7C-C9FC-FD8745F9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FAAA659-0661-7AED-6B07-E0E3AC4E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411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9EBD4AA-F6EF-D886-A4D3-E3E895CF2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B6C20FB-35A2-5A9E-EA2E-F7DB9B11A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42A3F21-8FEE-BFA6-4B72-EFE9C2FAD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D8DD26F-2E15-DCBC-D477-867053DAB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3E57231-9058-B26C-8EA2-56AA5BB20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876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8F7351-C1D0-E46D-9B47-513291BC7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0B72D87-F7FC-8A30-94DD-56862E3D2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0405AA2-57E1-D527-FCD3-556405F69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F53BC3A-5803-8985-030D-5D340577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9F9360-28C5-230B-5FEB-E466AB98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842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2185E2-EDB3-28B4-670E-68EF2BD7E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28DBCED-0DA0-3E61-C10F-F02922910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DA8C265-78B7-8D0B-B616-6ED08FACB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92564B-91D4-C612-A41B-05C1927A4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57B62A2-A239-3B3B-4CDC-1D8FE81D7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4264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9F8C59-3026-896A-9670-5231EE98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D676C74-801A-DBF2-DDE7-DCE5FCBFB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48F8112-A54B-9129-E162-5BA10E88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54810B0-9840-449B-6DD9-3339BF6F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11D265C-E439-02BF-CDE9-4947063E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98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9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99"/>
          <p:cNvSpPr txBox="1">
            <a:spLocks noGrp="1"/>
          </p:cNvSpPr>
          <p:nvPr>
            <p:ph type="title"/>
          </p:nvPr>
        </p:nvSpPr>
        <p:spPr>
          <a:xfrm>
            <a:off x="659740" y="2363833"/>
            <a:ext cx="4598061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Trebuchet MS"/>
              <a:buNone/>
              <a:defRPr sz="3599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99"/>
          <p:cNvSpPr txBox="1">
            <a:spLocks noGrp="1"/>
          </p:cNvSpPr>
          <p:nvPr>
            <p:ph type="body" idx="1"/>
          </p:nvPr>
        </p:nvSpPr>
        <p:spPr>
          <a:xfrm>
            <a:off x="659743" y="3042096"/>
            <a:ext cx="459806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99"/>
              <a:buFont typeface="Arial"/>
              <a:buNone/>
              <a:defRPr sz="219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0" name="Google Shape;90;p99" descr="A picture containing paper clip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9742" t="12042" r="23929" b="18883"/>
          <a:stretch/>
        </p:blipFill>
        <p:spPr>
          <a:xfrm flipH="1">
            <a:off x="5" y="455089"/>
            <a:ext cx="7252671" cy="619477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99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52BA94-BF1C-105A-3824-1CF8E1F0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03FF269-B88B-F918-5982-CC1DD78F9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773822B-D223-82A3-9DD9-63BC8EE42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5099358-B6ED-C765-C79C-D653DAA51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158C278-E177-CA1F-FEDF-2ABA855E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1AAED4D-4AD3-7AEB-9ECC-DF875F04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412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05B55-BD55-201B-DA15-34738132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C26E027-6B1F-87DA-D896-95DC92176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4331834-DD95-D42A-6C7E-F70FCBA09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255297F-3018-1FEF-EB94-D7A0FC16C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D0193DF-79E8-1371-E23F-56C58FF07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8EFEF828-E16A-1CB8-BEAE-3FD9C746E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3BA2C82-DA1D-6155-D20A-86DF2D9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4542D05-53D2-4F55-E6F8-8DF832B6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9554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D0ACA5-0894-4920-82F7-AA9B8556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F2E6878-B7FD-B481-3DFD-A175216E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D1B5898-D65F-A262-02D2-4D02E4E08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9106482-3238-33FA-59BE-ED60C51C9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4563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911E2E6-C27C-2CDF-FC01-D808CD087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9B3D34D-B2B3-56CA-A1A4-65A98821A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C5E8EDF-D9A9-0B7B-3305-83F202A7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646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E8DDF0-7E2C-4A62-69F7-DDB7EBDF5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28367B5-41B2-221B-48D1-45432B736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D3F3208-5171-F0DC-2CB9-B8111FF84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0BA3670-91E7-B0D7-47A0-16C78A460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D4DD6F0-0A61-EF32-4E0C-C09DB4A10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6EDA042-B704-2CE6-CEA1-9870177C1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427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6F79FB-069B-7A92-E9FB-64D3BC05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1DFFFB82-13EB-2164-1237-125FE4E83B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6A171A2-1A46-5325-4910-7EDA1A064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A5E9BA3-AB12-BA17-59DE-896CC241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F627283-606F-48AA-BB19-4ADF74D71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20376EE-E2D2-6334-6C0F-0538028D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719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FB7644-11AB-5397-5BCB-9247D5EA0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C64166B-E327-6ECD-3F75-9F4FF9D6F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2DCC07-34A7-88B9-59F3-C4D27B661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5DAA6DE-6043-CF7C-C9FC-FD8745F9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FAAA659-0661-7AED-6B07-E0E3AC4E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989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9EBD4AA-F6EF-D886-A4D3-E3E895CF2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B6C20FB-35A2-5A9E-EA2E-F7DB9B11A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42A3F21-8FEE-BFA6-4B72-EFE9C2FAD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D8DD26F-2E15-DCBC-D477-867053DAB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3E57231-9058-B26C-8EA2-56AA5BB20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646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43A3A78-72FD-A64D-AA81-1CD1D9AD08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B64E4-AFC2-894C-B4AE-C87B3250EA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2525" y="1250949"/>
            <a:ext cx="6019800" cy="15848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Click to edit Cover Page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EAD6040-68EE-0B41-84B0-A6FAF4BB8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525" y="2959120"/>
            <a:ext cx="4572000" cy="598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xmlns="" id="{F638C941-A3AC-C044-A5FD-552B6189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  <p:pic>
        <p:nvPicPr>
          <p:cNvPr id="5" name="Picture 4" descr="A logo for a cave education&#10;&#10;Description automatically generated">
            <a:extLst>
              <a:ext uri="{FF2B5EF4-FFF2-40B4-BE49-F238E27FC236}">
                <a16:creationId xmlns:a16="http://schemas.microsoft.com/office/drawing/2014/main" xmlns="" id="{146F9325-B794-41B1-E914-95DF81F5F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2877" y="5680732"/>
            <a:ext cx="2410947" cy="76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928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D618F3-1201-7C40-9C27-715946E7B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752" y="1306531"/>
            <a:ext cx="10918825" cy="569913"/>
          </a:xfrm>
          <a:prstGeom prst="rect">
            <a:avLst/>
          </a:prstGeom>
        </p:spPr>
        <p:txBody>
          <a:bodyPr anchor="ctr"/>
          <a:lstStyle>
            <a:lvl1pPr>
              <a:defRPr sz="3600" b="1" i="0">
                <a:solidFill>
                  <a:schemeClr val="accent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6E4687-5D96-1D44-986B-0CBAEE52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40" y="1984795"/>
            <a:ext cx="6907213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xmlns="" id="{DF6FDA7E-EAC8-6046-AEA4-8ED1D6D25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631340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00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0"/>
          <p:cNvSpPr txBox="1">
            <a:spLocks noGrp="1"/>
          </p:cNvSpPr>
          <p:nvPr>
            <p:ph type="title"/>
          </p:nvPr>
        </p:nvSpPr>
        <p:spPr>
          <a:xfrm>
            <a:off x="659744" y="2363833"/>
            <a:ext cx="10918825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Trebuchet MS"/>
              <a:buNone/>
              <a:defRPr sz="3599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00"/>
          <p:cNvSpPr txBox="1">
            <a:spLocks noGrp="1"/>
          </p:cNvSpPr>
          <p:nvPr>
            <p:ph type="body" idx="1"/>
          </p:nvPr>
        </p:nvSpPr>
        <p:spPr>
          <a:xfrm>
            <a:off x="659740" y="3042096"/>
            <a:ext cx="690721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99"/>
              <a:buFont typeface="Arial"/>
              <a:buNone/>
              <a:defRPr sz="219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00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B8735E-EA94-C447-B24C-CCB47F9B42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" y="0"/>
            <a:ext cx="970493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D618F3-1201-7C40-9C27-715946E7B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6951" y="1306531"/>
            <a:ext cx="4011613" cy="569913"/>
          </a:xfrm>
          <a:prstGeom prst="rect">
            <a:avLst/>
          </a:prstGeom>
        </p:spPr>
        <p:txBody>
          <a:bodyPr anchor="ctr"/>
          <a:lstStyle>
            <a:lvl1pPr>
              <a:defRPr sz="3600" b="1" i="0">
                <a:solidFill>
                  <a:schemeClr val="accent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6E4687-5D96-1D44-986B-0CBAEE52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6951" y="1984795"/>
            <a:ext cx="4011613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E02FB80-F007-6D44-894E-F3F04A9182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5379B7B7-CD3E-7742-98BA-3A02D5692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21595071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6A01B4B-D460-FB4B-BA55-0DA1DE1D9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68" t="5898" r="-7208" b="187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D618F3-1201-7C40-9C27-715946E7B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6951" y="1306531"/>
            <a:ext cx="4011613" cy="569913"/>
          </a:xfrm>
          <a:prstGeom prst="rect">
            <a:avLst/>
          </a:prstGeom>
        </p:spPr>
        <p:txBody>
          <a:bodyPr anchor="ctr"/>
          <a:lstStyle>
            <a:lvl1pPr>
              <a:defRPr sz="3600" b="1" i="0">
                <a:solidFill>
                  <a:schemeClr val="accent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6E4687-5D96-1D44-986B-0CBAEE52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6951" y="1984795"/>
            <a:ext cx="4011613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E02FB80-F007-6D44-894E-F3F04A9182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C71CC402-401E-2142-A195-154B5948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21906099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7427080-15FA-B54E-8D97-638CF1F9A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71" r="-14290" b="2159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D618F3-1201-7C40-9C27-715946E7B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6951" y="1306531"/>
            <a:ext cx="4011613" cy="569913"/>
          </a:xfrm>
          <a:prstGeom prst="rect">
            <a:avLst/>
          </a:prstGeom>
        </p:spPr>
        <p:txBody>
          <a:bodyPr anchor="ctr"/>
          <a:lstStyle>
            <a:lvl1pPr>
              <a:defRPr sz="3600" b="1" i="0">
                <a:solidFill>
                  <a:schemeClr val="accent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6E4687-5D96-1D44-986B-0CBAEE52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6951" y="1984795"/>
            <a:ext cx="4011613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E02FB80-F007-6D44-894E-F3F04A9182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8D826303-B43D-F144-8701-34E1C372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32039461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B95C52-5E79-234F-81FE-AB85840F4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49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D618F3-1201-7C40-9C27-715946E7B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6951" y="1306531"/>
            <a:ext cx="4011613" cy="569913"/>
          </a:xfrm>
          <a:prstGeom prst="rect">
            <a:avLst/>
          </a:prstGeom>
        </p:spPr>
        <p:txBody>
          <a:bodyPr anchor="ctr"/>
          <a:lstStyle>
            <a:lvl1pPr>
              <a:defRPr sz="3600" b="1" i="0">
                <a:solidFill>
                  <a:schemeClr val="accent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6E4687-5D96-1D44-986B-0CBAEE52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6951" y="1984795"/>
            <a:ext cx="4011613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E02FB80-F007-6D44-894E-F3F04A9182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5252743B-B42F-F942-98ED-09CCB3240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9305044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3BB8B1-9976-1A4D-A190-7C9E65121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512" y="710426"/>
            <a:ext cx="10515600" cy="1002645"/>
          </a:xfrm>
          <a:prstGeom prst="rect">
            <a:avLst/>
          </a:prstGeom>
        </p:spPr>
        <p:txBody>
          <a:bodyPr anchor="ctr"/>
          <a:lstStyle>
            <a:lvl1pPr>
              <a:defRPr sz="3600" b="1" i="0">
                <a:solidFill>
                  <a:schemeClr val="accent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Divider Page</a:t>
            </a:r>
            <a:br>
              <a:rPr lang="en-GB"/>
            </a:br>
            <a:r>
              <a:rPr lang="en-GB"/>
              <a:t>option</a:t>
            </a:r>
            <a:r>
              <a:rPr lang="zh-CN" altLang="en-US"/>
              <a:t> </a:t>
            </a:r>
            <a:r>
              <a:rPr lang="en-GB"/>
              <a:t>2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9EA4EE-52F8-2C49-B463-688AE923A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512" y="1800228"/>
            <a:ext cx="10515600" cy="442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01F8DF-D90C-DB43-BBD9-D450329B58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xmlns="" id="{B23E2580-B886-1E4D-B184-1AC2F3FE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5804568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aper clip, light&#10;&#10;Description automatically generated">
            <a:extLst>
              <a:ext uri="{FF2B5EF4-FFF2-40B4-BE49-F238E27FC236}">
                <a16:creationId xmlns:a16="http://schemas.microsoft.com/office/drawing/2014/main" xmlns="" id="{926C3773-1059-C843-B39A-CE219F8B0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218" t="7251" r="16240" b="19051"/>
          <a:stretch/>
        </p:blipFill>
        <p:spPr>
          <a:xfrm>
            <a:off x="6702456" y="336901"/>
            <a:ext cx="6256421" cy="5054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D618F3-1201-7C40-9C27-715946E7B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740" y="1306531"/>
            <a:ext cx="3142240" cy="569913"/>
          </a:xfrm>
          <a:prstGeom prst="rect">
            <a:avLst/>
          </a:prstGeom>
        </p:spPr>
        <p:txBody>
          <a:bodyPr anchor="ctr"/>
          <a:lstStyle>
            <a:lvl1pPr>
              <a:defRPr sz="3600" b="1" i="0">
                <a:solidFill>
                  <a:srgbClr val="E05329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6E4687-5D96-1D44-986B-0CBAEE52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50" y="1984795"/>
            <a:ext cx="3142241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7369E419-3A9E-2749-AECB-EEF05969C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B304D59D-3659-CC49-A8B9-EA4C0F6FDD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62C81E03-882B-C344-BACC-571074BCA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244503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41F7B9E-DF1F-724B-B070-C12571745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2347" y="755339"/>
            <a:ext cx="5397500" cy="5397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0E6B64C-540D-0049-976D-F79666001B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2045" y="755339"/>
            <a:ext cx="5397500" cy="539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C11DBA-5D28-3F4C-A1B6-B615264CD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5151" y="755339"/>
            <a:ext cx="5397500" cy="5397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D3A8C1-2F5C-204D-846C-9A34854CE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D618F3-1201-7C40-9C27-715946E7B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7289" y="2733719"/>
            <a:ext cx="3142240" cy="569913"/>
          </a:xfrm>
          <a:prstGeom prst="rect">
            <a:avLst/>
          </a:prstGeom>
        </p:spPr>
        <p:txBody>
          <a:bodyPr anchor="ctr"/>
          <a:lstStyle>
            <a:lvl1pPr algn="ctr">
              <a:defRPr sz="3600" b="1" i="0">
                <a:solidFill>
                  <a:schemeClr val="bg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6E4687-5D96-1D44-986B-0CBAEE52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68" y="3403026"/>
            <a:ext cx="2627453" cy="102076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xmlns="" id="{4902F4E9-A7E0-7A44-964C-28D8713C5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73BDDCDF-1D6F-594B-A8C4-120C50AB5F8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90176" y="3403026"/>
            <a:ext cx="2627453" cy="102076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AF8B7766-1850-0B47-A0BB-D21C49BA8E9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508668" y="3403026"/>
            <a:ext cx="2627453" cy="102076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101503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93E198-3B97-1C45-8B88-5F13CD538C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paper clip, light&#10;&#10;Description automatically generated">
            <a:extLst>
              <a:ext uri="{FF2B5EF4-FFF2-40B4-BE49-F238E27FC236}">
                <a16:creationId xmlns:a16="http://schemas.microsoft.com/office/drawing/2014/main" xmlns="" id="{3B6D0530-CAE0-E945-A12B-97222D016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25000"/>
          </a:blip>
          <a:srcRect l="19742" t="12043" r="23930" b="18883"/>
          <a:stretch/>
        </p:blipFill>
        <p:spPr>
          <a:xfrm flipH="1">
            <a:off x="11" y="301383"/>
            <a:ext cx="7503415" cy="6502173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FAF05EA8-5A58-164A-9029-76706FC8ED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152BD29-A7F8-674E-A493-F8FD32812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740" y="2363843"/>
            <a:ext cx="4598061" cy="569913"/>
          </a:xfrm>
          <a:prstGeom prst="rect">
            <a:avLst/>
          </a:prstGeom>
        </p:spPr>
        <p:txBody>
          <a:bodyPr anchor="ctr"/>
          <a:lstStyle>
            <a:lvl1pPr>
              <a:defRPr sz="3600" b="1" i="0">
                <a:solidFill>
                  <a:schemeClr val="bg1"/>
                </a:solidFill>
                <a:latin typeface="Trebuchet MS" panose="020B0703020202090204" pitchFamily="34" charset="0"/>
                <a:cs typeface="Fredoka SemiBold" pitchFamily="2" charset="-79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3B870BF9-E124-B942-B3CA-60D29CBFE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50" y="3042096"/>
            <a:ext cx="4598063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xmlns="" id="{70083E6C-7E04-6548-A633-F45BAEBD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4764826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93E198-3B97-1C45-8B88-5F13CD538C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FAF05EA8-5A58-164A-9029-76706FC8ED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152BD29-A7F8-674E-A493-F8FD32812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752" y="2363843"/>
            <a:ext cx="10918825" cy="569913"/>
          </a:xfrm>
          <a:prstGeom prst="rect">
            <a:avLst/>
          </a:prstGeom>
        </p:spPr>
        <p:txBody>
          <a:bodyPr anchor="ctr"/>
          <a:lstStyle>
            <a:lvl1pPr>
              <a:defRPr sz="3600" b="1" i="0">
                <a:solidFill>
                  <a:schemeClr val="bg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3B870BF9-E124-B942-B3CA-60D29CBFE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40" y="3042096"/>
            <a:ext cx="6907213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A9826E-67F0-954E-9135-CE65C3AA9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9044021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8E6C7E-1FA8-EF44-91D0-6515C626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512" y="365125"/>
            <a:ext cx="10515600" cy="720000"/>
          </a:xfrm>
          <a:prstGeom prst="rect">
            <a:avLst/>
          </a:prstGeom>
        </p:spPr>
        <p:txBody>
          <a:bodyPr anchor="ctr"/>
          <a:lstStyle>
            <a:lvl1pPr>
              <a:defRPr sz="3200" b="1" i="0">
                <a:solidFill>
                  <a:schemeClr val="accent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Click to edit Content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2CB07E-B64C-4B4C-9EEE-FE993CE12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512" y="1243022"/>
            <a:ext cx="5181600" cy="4933951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4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4F8501-7C12-CC47-88FD-9897BA831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5512" y="1243022"/>
            <a:ext cx="5181600" cy="4933951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4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1BA104-83BA-F742-8460-F45A4E6E97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42102E-76DA-B241-A894-DBB78DCE7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C3BF3D60-D8E1-0A4F-AB35-A65E0B09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093186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01"/>
          <p:cNvSpPr txBox="1">
            <a:spLocks noGrp="1"/>
          </p:cNvSpPr>
          <p:nvPr>
            <p:ph type="title"/>
          </p:nvPr>
        </p:nvSpPr>
        <p:spPr>
          <a:xfrm>
            <a:off x="671512" y="365125"/>
            <a:ext cx="10515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99"/>
              <a:buFont typeface="Trebuchet MS"/>
              <a:buNone/>
              <a:defRPr sz="319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101"/>
          <p:cNvSpPr txBox="1">
            <a:spLocks noGrp="1"/>
          </p:cNvSpPr>
          <p:nvPr>
            <p:ph type="body" idx="1"/>
          </p:nvPr>
        </p:nvSpPr>
        <p:spPr>
          <a:xfrm>
            <a:off x="671513" y="1243022"/>
            <a:ext cx="5181600" cy="493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09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01"/>
          <p:cNvSpPr txBox="1">
            <a:spLocks noGrp="1"/>
          </p:cNvSpPr>
          <p:nvPr>
            <p:ph type="body" idx="2"/>
          </p:nvPr>
        </p:nvSpPr>
        <p:spPr>
          <a:xfrm>
            <a:off x="6005513" y="1243022"/>
            <a:ext cx="5181600" cy="493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09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2" name="Google Shape;102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01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8E6C7E-1FA8-EF44-91D0-6515C626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5522" y="365125"/>
            <a:ext cx="5181601" cy="720000"/>
          </a:xfrm>
          <a:prstGeom prst="rect">
            <a:avLst/>
          </a:prstGeom>
        </p:spPr>
        <p:txBody>
          <a:bodyPr anchor="ctr"/>
          <a:lstStyle>
            <a:lvl1pPr>
              <a:defRPr sz="3200" b="1" i="0">
                <a:solidFill>
                  <a:schemeClr val="accent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Click to edit Content page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4F8501-7C12-CC47-88FD-9897BA831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5512" y="1243022"/>
            <a:ext cx="5181600" cy="4933951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4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1BA104-83BA-F742-8460-F45A4E6E97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42102E-76DA-B241-A894-DBB78DCE7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D1E29F44-ABCB-154E-9289-79EC25AC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9388524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8E6C7E-1FA8-EF44-91D0-6515C626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512" y="365125"/>
            <a:ext cx="10515600" cy="720000"/>
          </a:xfrm>
          <a:prstGeom prst="rect">
            <a:avLst/>
          </a:prstGeom>
        </p:spPr>
        <p:txBody>
          <a:bodyPr anchor="ctr"/>
          <a:lstStyle>
            <a:lvl1pPr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  <a:cs typeface="Fredoka SemiBold" pitchFamily="2" charset="-79"/>
              </a:defRPr>
            </a:lvl1pPr>
          </a:lstStyle>
          <a:p>
            <a:r>
              <a:rPr lang="en-GB"/>
              <a:t>Click to edit Content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2CB07E-B64C-4B4C-9EEE-FE993CE12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523" y="1243022"/>
            <a:ext cx="10515599" cy="4933951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1BA104-83BA-F742-8460-F45A4E6E97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42102E-76DA-B241-A894-DBB78DCE7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7C9CDA-C615-A04F-9E3A-F13C1380E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41582320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6F272F-C03F-C748-A8F4-C569DCE355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512" y="365125"/>
            <a:ext cx="10515600" cy="720000"/>
          </a:xfrm>
          <a:prstGeom prst="rect">
            <a:avLst/>
          </a:prstGeom>
        </p:spPr>
        <p:txBody>
          <a:bodyPr anchor="ctr"/>
          <a:lstStyle>
            <a:lvl1pPr>
              <a:defRPr sz="3200" b="1" i="0">
                <a:solidFill>
                  <a:schemeClr val="accent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Click to edit Content page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991261-646B-C342-8EC0-857D0AE466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A16EFF-03C1-D341-AABC-9B05025090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xmlns="" id="{51D1A974-4E1D-134D-B8DB-621F95866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1454747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991261-646B-C342-8EC0-857D0AE466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A16EFF-03C1-D341-AABC-9B05025090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4" name="Footer Placeholder 5">
            <a:extLst>
              <a:ext uri="{FF2B5EF4-FFF2-40B4-BE49-F238E27FC236}">
                <a16:creationId xmlns:a16="http://schemas.microsoft.com/office/drawing/2014/main" xmlns="" id="{235EC4B5-C3DE-F44B-9C6B-3B7B2756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200206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B7674B-1891-2248-B396-F062F9F92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EE3D5A-5CDC-3B4B-B6F7-65BEE3E3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DCDF8C-D5C7-004D-92D8-FFDD2454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2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8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6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6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64D709-2D58-9C4C-8957-495B36C07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08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067599-CAC7-9949-AD43-84B48958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424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fld id="{33D2DAE7-35E0-504C-A5CE-ADECEC0B01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278092-0860-9448-9481-48BA2FFF21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xmlns="" id="{86185B40-D52F-1B4C-94F3-71B86EF6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27957714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FBDA1C-C08B-0D46-B80B-59EDC95B0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32ABFB7-AC17-4C4C-8F31-D446DA422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1D5BEE-BC1B-F143-8B66-DCD5F08BE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08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69A85B-5E49-B54D-A564-6A3551AD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424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fld id="{33D2DAE7-35E0-504C-A5CE-ADECEC0B01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B0A999-091C-F24C-A980-C056AFBEFB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EA99B7-B7D2-3741-8EC3-DC6B1D5FB9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107E4C1C-1335-C042-B3C1-530AD41FB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4450174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E25C48-FFA8-3449-96B1-BDD2C7FAA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00" y="365129"/>
            <a:ext cx="10515600" cy="1325563"/>
          </a:xfrm>
          <a:prstGeom prst="rect">
            <a:avLst/>
          </a:prstGeom>
        </p:spPr>
        <p:txBody>
          <a:bodyPr anchor="t"/>
          <a:lstStyle>
            <a:lvl1pPr>
              <a:defRPr sz="3200" b="1" i="0">
                <a:solidFill>
                  <a:schemeClr val="accent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F03A0B-284C-0243-86B3-125373FDE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9300" y="1825625"/>
            <a:ext cx="10515600" cy="4351339"/>
          </a:xfrm>
          <a:prstGeom prst="rect">
            <a:avLst/>
          </a:prstGeom>
        </p:spPr>
        <p:txBody>
          <a:bodyPr vert="eaVert"/>
          <a:lstStyle>
            <a:lvl1pPr>
              <a:defRPr sz="2800" b="0" i="0">
                <a:latin typeface="Poppins" pitchFamily="2" charset="77"/>
                <a:cs typeface="Poppins" pitchFamily="2" charset="77"/>
              </a:defRPr>
            </a:lvl1pPr>
            <a:lvl2pPr>
              <a:defRPr sz="2400" b="0" i="0">
                <a:latin typeface="Poppins" pitchFamily="2" charset="77"/>
                <a:cs typeface="Poppins" pitchFamily="2" charset="77"/>
              </a:defRPr>
            </a:lvl2pPr>
            <a:lvl3pPr>
              <a:defRPr sz="2000" b="0" i="0">
                <a:latin typeface="Poppins" pitchFamily="2" charset="77"/>
                <a:cs typeface="Poppins" pitchFamily="2" charset="77"/>
              </a:defRPr>
            </a:lvl3pPr>
            <a:lvl4pPr>
              <a:defRPr sz="1800" b="0" i="0">
                <a:latin typeface="Poppins" pitchFamily="2" charset="77"/>
                <a:cs typeface="Poppins" pitchFamily="2" charset="77"/>
              </a:defRPr>
            </a:lvl4pPr>
            <a:lvl5pPr>
              <a:defRPr sz="1800"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8295A5-5433-2641-B080-35129F915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424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fld id="{33D2DAE7-35E0-504C-A5CE-ADECEC0B01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AE6CAF-6E80-5C4A-B252-3FC09F922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03BF39-2BFF-444D-84A1-42E4E320ED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B676AB6C-850C-0246-8232-E5288D450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3135843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F7E0DF-DFA4-2E4D-A2F7-8DBA6EEA7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4"/>
            <a:ext cx="2628900" cy="5811839"/>
          </a:xfrm>
          <a:prstGeom prst="rect">
            <a:avLst/>
          </a:prstGeom>
        </p:spPr>
        <p:txBody>
          <a:bodyPr vert="eaVert"/>
          <a:lstStyle>
            <a:lvl1pPr>
              <a:defRPr sz="3200" b="1" i="0">
                <a:solidFill>
                  <a:schemeClr val="accent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1340BF-102D-284C-A8A1-068450F49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3" y="365144"/>
            <a:ext cx="7886700" cy="5811839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8B5B4-6C91-124A-8814-07EFEE09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49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Poppins" pitchFamily="2" charset="77"/>
                <a:cs typeface="Poppins" pitchFamily="2" charset="77"/>
              </a:defRPr>
            </a:lvl1pPr>
          </a:lstStyle>
          <a:p>
            <a:fld id="{33D2DAE7-35E0-504C-A5CE-ADECEC0B01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6F331A-F08D-144B-8A6B-5C3FB2CCC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3D877A-0073-B240-9AA8-C85317F806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FA8BDA0C-2E97-844E-87FA-F5A9666F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81034488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FC7012-42D8-3D4E-9F67-7D0841DC9D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E3B08B-8614-E840-B001-DD80E11448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971" y="1250949"/>
            <a:ext cx="6019800" cy="15848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Trebuchet MS" panose="020B0703020202090204" pitchFamily="34" charset="0"/>
                <a:cs typeface="Fredoka SemiBold" pitchFamily="2" charset="-79"/>
              </a:defRPr>
            </a:lvl1pPr>
          </a:lstStyle>
          <a:p>
            <a:r>
              <a:rPr lang="en-GB"/>
              <a:t>Click to edit Cover Page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215137-E5C6-F9D6-C67E-28A9494F335A}"/>
              </a:ext>
            </a:extLst>
          </p:cNvPr>
          <p:cNvSpPr txBox="1"/>
          <p:nvPr userDrawn="1"/>
        </p:nvSpPr>
        <p:spPr>
          <a:xfrm>
            <a:off x="2944869" y="5590521"/>
            <a:ext cx="1414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GB" sz="110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mceducation</a:t>
            </a:r>
            <a:endParaRPr lang="en-GB" sz="11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22F6F6-2FAC-12F8-6F59-D37806C72C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525" y="6067125"/>
            <a:ext cx="8946175" cy="6134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CDBBC961-323B-11AA-6B8B-59EF0E55F0A6}"/>
              </a:ext>
            </a:extLst>
          </p:cNvPr>
          <p:cNvSpPr txBox="1">
            <a:spLocks/>
          </p:cNvSpPr>
          <p:nvPr userDrawn="1"/>
        </p:nvSpPr>
        <p:spPr>
          <a:xfrm>
            <a:off x="5750500" y="6030277"/>
            <a:ext cx="2077421" cy="4105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10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www.mceducation.com</a:t>
            </a:r>
            <a:endParaRPr lang="en-US" sz="11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08220E2-BAE0-EB8C-8FAA-949F4FC0FDC0}"/>
              </a:ext>
            </a:extLst>
          </p:cNvPr>
          <p:cNvSpPr txBox="1">
            <a:spLocks/>
          </p:cNvSpPr>
          <p:nvPr userDrawn="1"/>
        </p:nvSpPr>
        <p:spPr>
          <a:xfrm>
            <a:off x="571489" y="6030277"/>
            <a:ext cx="4968571" cy="4105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1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 +65 6213 9288        1 New Industrial Road, #01-01, Singapore 536196</a:t>
            </a:r>
            <a:endParaRPr lang="en-US" sz="11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8885542-AC06-6F5C-2CFD-6CEB5ED968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1513" y="5586054"/>
            <a:ext cx="28800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7CD5B72-0499-3AC9-9C71-3515386AF13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97724" y="5603291"/>
            <a:ext cx="252000" cy="25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8FD581-D197-9DD2-EDA8-AB8A4225D2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0359" y="5597629"/>
            <a:ext cx="288000" cy="286094"/>
          </a:xfrm>
          <a:prstGeom prst="rect">
            <a:avLst/>
          </a:prstGeom>
        </p:spPr>
      </p:pic>
      <p:pic>
        <p:nvPicPr>
          <p:cNvPr id="18" name="Picture 20" descr="tiktok icon">
            <a:extLst>
              <a:ext uri="{FF2B5EF4-FFF2-40B4-BE49-F238E27FC236}">
                <a16:creationId xmlns:a16="http://schemas.microsoft.com/office/drawing/2014/main" xmlns="" id="{398298C0-80AB-4922-36C0-86F7E30D4D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07" y="5606530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 descr="Free White Youtube Logo Transparent, Download Free White Youtube Logo  Transparent png images, Free ClipArts on Clipart Library">
            <a:extLst>
              <a:ext uri="{FF2B5EF4-FFF2-40B4-BE49-F238E27FC236}">
                <a16:creationId xmlns:a16="http://schemas.microsoft.com/office/drawing/2014/main" xmlns="" id="{16FB49FA-F367-FB7A-235C-37D76FE2A2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93" y="5634881"/>
            <a:ext cx="324000" cy="22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ooter Placeholder 5">
            <a:extLst>
              <a:ext uri="{FF2B5EF4-FFF2-40B4-BE49-F238E27FC236}">
                <a16:creationId xmlns:a16="http://schemas.microsoft.com/office/drawing/2014/main" xmlns="" id="{9663B2D8-2B18-7067-2408-592C96F6B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9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© 2024 Marshall Cavendish Education. All rights reserved.</a:t>
            </a:r>
          </a:p>
        </p:txBody>
      </p:sp>
      <p:pic>
        <p:nvPicPr>
          <p:cNvPr id="21" name="Picture 20" descr="A logo for a school&#10;&#10;Description automatically generated">
            <a:extLst>
              <a:ext uri="{FF2B5EF4-FFF2-40B4-BE49-F238E27FC236}">
                <a16:creationId xmlns:a16="http://schemas.microsoft.com/office/drawing/2014/main" xmlns="" id="{556C2113-DFA5-8045-7A7F-8E034999122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605" y="6007388"/>
            <a:ext cx="1877747" cy="59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6890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5007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62732" y="2355850"/>
            <a:ext cx="10253485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740818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>
  <p:cSld name="3_Two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02"/>
          <p:cNvPicPr preferRelativeResize="0"/>
          <p:nvPr/>
        </p:nvPicPr>
        <p:blipFill rotWithShape="1">
          <a:blip r:embed="rId2">
            <a:alphaModFix/>
          </a:blip>
          <a:srcRect l="44088" t="467" r="2712"/>
          <a:stretch/>
        </p:blipFill>
        <p:spPr>
          <a:xfrm flipH="1">
            <a:off x="-681324" y="0"/>
            <a:ext cx="6533776" cy="6876000"/>
          </a:xfrm>
          <a:custGeom>
            <a:avLst/>
            <a:gdLst/>
            <a:ahLst/>
            <a:cxnLst/>
            <a:rect l="l" t="t" r="r" b="b"/>
            <a:pathLst>
              <a:path w="6488061" h="6827890" extrusionOk="0">
                <a:moveTo>
                  <a:pt x="5406696" y="0"/>
                </a:moveTo>
                <a:lnTo>
                  <a:pt x="1081365" y="0"/>
                </a:lnTo>
                <a:cubicBezTo>
                  <a:pt x="484144" y="0"/>
                  <a:pt x="0" y="484144"/>
                  <a:pt x="0" y="1081365"/>
                </a:cubicBezTo>
                <a:lnTo>
                  <a:pt x="0" y="6730635"/>
                </a:lnTo>
                <a:lnTo>
                  <a:pt x="4911" y="6827890"/>
                </a:lnTo>
                <a:lnTo>
                  <a:pt x="6483150" y="6827890"/>
                </a:lnTo>
                <a:lnTo>
                  <a:pt x="6488061" y="6730635"/>
                </a:lnTo>
                <a:lnTo>
                  <a:pt x="6488061" y="1081365"/>
                </a:lnTo>
                <a:cubicBezTo>
                  <a:pt x="6488061" y="484144"/>
                  <a:pt x="6003917" y="0"/>
                  <a:pt x="540669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7" name="Google Shape;107;p102"/>
          <p:cNvSpPr txBox="1">
            <a:spLocks noGrp="1"/>
          </p:cNvSpPr>
          <p:nvPr>
            <p:ph type="title"/>
          </p:nvPr>
        </p:nvSpPr>
        <p:spPr>
          <a:xfrm>
            <a:off x="6005514" y="365125"/>
            <a:ext cx="518160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99"/>
              <a:buFont typeface="Trebuchet MS"/>
              <a:buNone/>
              <a:defRPr sz="319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102"/>
          <p:cNvSpPr txBox="1">
            <a:spLocks noGrp="1"/>
          </p:cNvSpPr>
          <p:nvPr>
            <p:ph type="body" idx="1"/>
          </p:nvPr>
        </p:nvSpPr>
        <p:spPr>
          <a:xfrm>
            <a:off x="6005513" y="1243022"/>
            <a:ext cx="5181600" cy="493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09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9" name="Google Shape;109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02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F66AB68-0794-40D0-A083-EE6B042CBB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689" y="365125"/>
            <a:ext cx="10518339" cy="720000"/>
          </a:xfrm>
          <a:prstGeom prst="rect">
            <a:avLst/>
          </a:prstGeom>
        </p:spPr>
        <p:txBody>
          <a:bodyPr anchor="ctr"/>
          <a:lstStyle>
            <a:lvl1pPr>
              <a:defRPr sz="3199" b="0" i="0">
                <a:solidFill>
                  <a:srgbClr val="EC7016"/>
                </a:solidFill>
                <a:latin typeface="Frankfurter D" panose="0200060603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Content page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2C563097-1AF3-4D47-9967-99B9A64C0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685" y="1243022"/>
            <a:ext cx="10518339" cy="4933951"/>
          </a:xfrm>
          <a:prstGeom prst="rect">
            <a:avLst/>
          </a:prstGeom>
        </p:spPr>
        <p:txBody>
          <a:bodyPr/>
          <a:lstStyle>
            <a:lvl1pPr>
              <a:defRPr sz="2399" b="0" i="0">
                <a:solidFill>
                  <a:schemeClr val="tx1">
                    <a:lumMod val="85000"/>
                    <a:lumOff val="15000"/>
                  </a:schemeClr>
                </a:solidFill>
                <a:latin typeface="☞GILROY-LIGHT" pitchFamily="2" charset="77"/>
                <a:cs typeface="Arial" panose="020B0604020202020204" pitchFamily="34" charset="0"/>
              </a:defRPr>
            </a:lvl1pPr>
            <a:lvl2pPr>
              <a:defRPr sz="1400" b="0" i="0">
                <a:solidFill>
                  <a:schemeClr val="tx1">
                    <a:lumMod val="85000"/>
                    <a:lumOff val="15000"/>
                  </a:schemeClr>
                </a:solidFill>
                <a:latin typeface="☞GILROY-LIGHT" pitchFamily="2" charset="77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63170D9-92E8-467C-B3EB-EBDF859AB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89" y="6018212"/>
            <a:ext cx="10518339" cy="711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7D7D7B-C590-4085-9558-F4B134BBD0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6759" y="6088856"/>
            <a:ext cx="570060" cy="56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8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1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1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7337-49C9-45B6-95BD-13F90509D13E}" type="datetimeFigureOut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8FE7-20CE-4EE6-82D5-5110E8293EC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4761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7337-49C9-45B6-95BD-13F90509D13E}" type="datetimeFigureOut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8FE7-20CE-4EE6-82D5-5110E8293E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7792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1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1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7337-49C9-45B6-95BD-13F90509D13E}" type="datetimeFigureOut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8FE7-20CE-4EE6-82D5-5110E8293EC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8612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42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7337-49C9-45B6-95BD-13F90509D13E}" type="datetimeFigureOut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8FE7-20CE-4EE6-82D5-5110E8293E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93650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7337-49C9-45B6-95BD-13F90509D13E}" type="datetimeFigureOut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8FE7-20CE-4EE6-82D5-5110E8293E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253946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7337-49C9-45B6-95BD-13F90509D13E}" type="datetimeFigureOut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8FE7-20CE-4EE6-82D5-5110E8293E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00141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81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1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7337-49C9-45B6-95BD-13F90509D13E}" type="datetimeFigureOut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8FE7-20CE-4EE6-82D5-5110E8293E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1397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7" y="6459793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4DA07337-49C9-45B6-95BD-13F90509D13E}" type="datetimeFigureOut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93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3440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F138FE7-20CE-4EE6-82D5-5110E8293ECB}" type="slidenum">
              <a:rPr lang="ru-RU" smtClean="0">
                <a:solidFill>
                  <a:srgbClr val="344068"/>
                </a:solidFill>
              </a:rPr>
              <a:pPr/>
              <a:t>‹#›</a:t>
            </a:fld>
            <a:endParaRPr lang="ru-RU" dirty="0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27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1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7337-49C9-45B6-95BD-13F90509D13E}" type="datetimeFigureOut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8FE7-20CE-4EE6-82D5-5110E8293E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825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3"/>
          <p:cNvSpPr txBox="1">
            <a:spLocks noGrp="1"/>
          </p:cNvSpPr>
          <p:nvPr>
            <p:ph type="title"/>
          </p:nvPr>
        </p:nvSpPr>
        <p:spPr>
          <a:xfrm>
            <a:off x="671512" y="365125"/>
            <a:ext cx="10515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99"/>
              <a:buFont typeface="Trebuchet MS"/>
              <a:buNone/>
              <a:defRPr sz="319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14" name="Google Shape;114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03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7337-49C9-45B6-95BD-13F90509D13E}" type="datetimeFigureOut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8FE7-20CE-4EE6-82D5-5110E8293E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6363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1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1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7337-49C9-45B6-95BD-13F90509D13E}" type="datetimeFigureOut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8FE7-20CE-4EE6-82D5-5110E8293E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3206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8E6C7E-1FA8-EF44-91D0-6515C626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5516" y="365125"/>
            <a:ext cx="5181601" cy="720000"/>
          </a:xfrm>
          <a:prstGeom prst="rect">
            <a:avLst/>
          </a:prstGeom>
        </p:spPr>
        <p:txBody>
          <a:bodyPr anchor="ctr"/>
          <a:lstStyle>
            <a:lvl1pPr>
              <a:defRPr sz="2400" b="1" i="0">
                <a:solidFill>
                  <a:schemeClr val="accent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Click to edit Content page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B4F8501-7C12-CC47-88FD-9897BA831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5512" y="1243022"/>
            <a:ext cx="5181600" cy="4933951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0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0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61BA104-83BA-F742-8460-F45A4E6E97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A42102E-76DA-B241-A894-DBB78DCE7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="" xmlns:a16="http://schemas.microsoft.com/office/drawing/2014/main" id="{D1E29F44-ABCB-154E-9289-79EC25AC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25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737956892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3B8735E-EA94-C447-B24C-CCB47F9B42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970493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D618F3-1201-7C40-9C27-715946E7B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6951" y="1306521"/>
            <a:ext cx="4011613" cy="569913"/>
          </a:xfrm>
          <a:prstGeom prst="rect">
            <a:avLst/>
          </a:prstGeom>
        </p:spPr>
        <p:txBody>
          <a:bodyPr anchor="ctr"/>
          <a:lstStyle>
            <a:lvl1pPr>
              <a:defRPr sz="2700" b="1" i="0">
                <a:solidFill>
                  <a:schemeClr val="accent1"/>
                </a:solidFill>
                <a:latin typeface="Trebuchet MS" panose="020B0703020202090204" pitchFamily="34" charset="0"/>
                <a:cs typeface="Fredoka SemiBold" pitchFamily="2" charset="-79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6E4687-5D96-1D44-986B-0CBAEE52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6951" y="1984785"/>
            <a:ext cx="4011613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35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E02FB80-F007-6D44-894E-F3F04A9182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5379B7B7-CD3E-7742-98BA-3A02D5692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25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2255004339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E991261-646B-C342-8EC0-857D0AE466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8A16EFF-03C1-D341-AABC-9B05025090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4" name="Footer Placeholder 5">
            <a:extLst>
              <a:ext uri="{FF2B5EF4-FFF2-40B4-BE49-F238E27FC236}">
                <a16:creationId xmlns="" xmlns:a16="http://schemas.microsoft.com/office/drawing/2014/main" id="{235EC4B5-C3DE-F44B-9C6B-3B7B2756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25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75230615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E93E198-3B97-1C45-8B88-5F13CD538C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FAF05EA8-5A58-164A-9029-76706FC8ED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rcRect l="12270" t="26737" r="15304" b="27416"/>
          <a:stretch>
            <a:fillRect/>
          </a:stretch>
        </p:blipFill>
        <p:spPr>
          <a:xfrm>
            <a:off x="11101136" y="6160168"/>
            <a:ext cx="864000" cy="38649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0152BD29-A7F8-674E-A493-F8FD32812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745" y="2363833"/>
            <a:ext cx="10918825" cy="569913"/>
          </a:xfrm>
          <a:prstGeom prst="rect">
            <a:avLst/>
          </a:prstGeom>
        </p:spPr>
        <p:txBody>
          <a:bodyPr anchor="ctr"/>
          <a:lstStyle>
            <a:lvl1pPr>
              <a:defRPr sz="2700" b="1" i="0">
                <a:solidFill>
                  <a:schemeClr val="bg1"/>
                </a:solidFill>
                <a:latin typeface="Fredoka SemiBold" pitchFamily="2" charset="-79"/>
                <a:cs typeface="Fredoka SemiBold" pitchFamily="2" charset="-79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3B870BF9-E124-B942-B3CA-60D29CBFE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40" y="3042096"/>
            <a:ext cx="6907213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5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35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A9826E-67F0-954E-9135-CE65C3AA9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25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395828747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8E6C7E-1FA8-EF44-91D0-6515C626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512" y="365125"/>
            <a:ext cx="10515600" cy="720000"/>
          </a:xfrm>
          <a:prstGeom prst="rect">
            <a:avLst/>
          </a:prstGeom>
        </p:spPr>
        <p:txBody>
          <a:bodyPr anchor="ctr"/>
          <a:lstStyle>
            <a:lvl1pPr>
              <a:defRPr sz="2400" b="1" i="0">
                <a:solidFill>
                  <a:schemeClr val="accent1"/>
                </a:solidFill>
                <a:latin typeface="Trebuchet MS" panose="020B070302020209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Content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2CB07E-B64C-4B4C-9EEE-FE993CE12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517" y="1243022"/>
            <a:ext cx="10515599" cy="4933951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5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61BA104-83BA-F742-8460-F45A4E6E97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A42102E-76DA-B241-A894-DBB78DCE7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7C9CDA-C615-A04F-9E3A-F13C1380E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25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2718915842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D618F3-1201-7C40-9C27-715946E7B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745" y="1306521"/>
            <a:ext cx="10918825" cy="569913"/>
          </a:xfrm>
          <a:prstGeom prst="rect">
            <a:avLst/>
          </a:prstGeom>
        </p:spPr>
        <p:txBody>
          <a:bodyPr anchor="ctr"/>
          <a:lstStyle>
            <a:lvl1pPr>
              <a:defRPr sz="2700" b="1" i="0">
                <a:solidFill>
                  <a:schemeClr val="accent1"/>
                </a:solidFill>
                <a:latin typeface="Trebuchet MS" panose="020B0703020202090204" pitchFamily="34" charset="0"/>
                <a:cs typeface="Fredoka SemiBold" pitchFamily="2" charset="-79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6E4687-5D96-1D44-986B-0CBAEE52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40" y="1984785"/>
            <a:ext cx="6907213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35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="" xmlns:a16="http://schemas.microsoft.com/office/drawing/2014/main" id="{DF6FDA7E-EAC8-6046-AEA4-8ED1D6D25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25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099152924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991261-646B-C342-8EC0-857D0AE466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A16EFF-03C1-D341-AABC-9B05025090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4" name="Footer Placeholder 5">
            <a:extLst>
              <a:ext uri="{FF2B5EF4-FFF2-40B4-BE49-F238E27FC236}">
                <a16:creationId xmlns:a16="http://schemas.microsoft.com/office/drawing/2014/main" xmlns="" id="{235EC4B5-C3DE-F44B-9C6B-3B7B2756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35768569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659737" y="1306512"/>
            <a:ext cx="10918827" cy="56991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Divider Page</a:t>
            </a:r>
          </a:p>
        </p:txBody>
      </p:sp>
      <p:sp>
        <p:nvSpPr>
          <p:cNvPr id="2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59748" y="1984776"/>
            <a:ext cx="6907215" cy="102076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/>
            </a:lvl1pPr>
            <a:lvl2pPr marL="711182" indent="-253993">
              <a:buFontTx/>
              <a:defRPr sz="2000"/>
            </a:lvl2pPr>
            <a:lvl3pPr marL="1200119" indent="-285742">
              <a:buFontTx/>
              <a:defRPr sz="2000"/>
            </a:lvl3pPr>
            <a:lvl4pPr marL="1698128" indent="-326562">
              <a:buFontTx/>
              <a:defRPr sz="2000"/>
            </a:lvl4pPr>
            <a:lvl5pPr marL="2209744" indent="-380989">
              <a:buFontTx/>
              <a:defRPr sz="2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849933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05"/>
          <p:cNvSpPr txBox="1">
            <a:spLocks noGrp="1"/>
          </p:cNvSpPr>
          <p:nvPr>
            <p:ph type="title"/>
          </p:nvPr>
        </p:nvSpPr>
        <p:spPr>
          <a:xfrm>
            <a:off x="700892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99"/>
              <a:buFont typeface="Trebuchet MS"/>
              <a:buNone/>
              <a:defRPr sz="319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4" name="Google Shape;124;p105"/>
          <p:cNvSpPr txBox="1">
            <a:spLocks noGrp="1"/>
          </p:cNvSpPr>
          <p:nvPr>
            <p:ph type="body" idx="1"/>
          </p:nvPr>
        </p:nvSpPr>
        <p:spPr>
          <a:xfrm>
            <a:off x="5183188" y="987434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09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105"/>
          <p:cNvSpPr txBox="1">
            <a:spLocks noGrp="1"/>
          </p:cNvSpPr>
          <p:nvPr>
            <p:ph type="body" idx="2"/>
          </p:nvPr>
        </p:nvSpPr>
        <p:spPr>
          <a:xfrm>
            <a:off x="700892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105"/>
          <p:cNvSpPr txBox="1">
            <a:spLocks noGrp="1"/>
          </p:cNvSpPr>
          <p:nvPr>
            <p:ph type="sldNum" idx="12"/>
          </p:nvPr>
        </p:nvSpPr>
        <p:spPr>
          <a:xfrm>
            <a:off x="8610600" y="64142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27" name="Google Shape;127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05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" y="0"/>
            <a:ext cx="970493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7566966" y="1306512"/>
            <a:ext cx="4011615" cy="56991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Divider Page</a:t>
            </a:r>
          </a:p>
        </p:txBody>
      </p:sp>
      <p:sp>
        <p:nvSpPr>
          <p:cNvPr id="3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65" y="1984776"/>
            <a:ext cx="4011615" cy="102076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/>
            </a:lvl1pPr>
            <a:lvl2pPr marL="711182" indent="-253993">
              <a:buFontTx/>
              <a:defRPr sz="2000"/>
            </a:lvl2pPr>
            <a:lvl3pPr marL="1200119" indent="-285742">
              <a:buFontTx/>
              <a:defRPr sz="2000"/>
            </a:lvl3pPr>
            <a:lvl4pPr marL="1698128" indent="-326562">
              <a:buFontTx/>
              <a:defRPr sz="2000"/>
            </a:lvl4pPr>
            <a:lvl5pPr marL="2209744" indent="-380989">
              <a:buFontTx/>
              <a:defRPr sz="2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36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4188590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7566966" y="1306512"/>
            <a:ext cx="4011615" cy="56991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Divider Page</a:t>
            </a:r>
          </a:p>
        </p:txBody>
      </p:sp>
      <p:sp>
        <p:nvSpPr>
          <p:cNvPr id="4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65" y="1984776"/>
            <a:ext cx="4011615" cy="102076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/>
            </a:lvl1pPr>
            <a:lvl2pPr marL="711182" indent="-253993">
              <a:buFontTx/>
              <a:defRPr sz="2000"/>
            </a:lvl2pPr>
            <a:lvl3pPr marL="1200119" indent="-285742">
              <a:buFontTx/>
              <a:defRPr sz="2000"/>
            </a:lvl3pPr>
            <a:lvl4pPr marL="1698128" indent="-326562">
              <a:buFontTx/>
              <a:defRPr sz="2000"/>
            </a:lvl4pPr>
            <a:lvl5pPr marL="2209744" indent="-380989">
              <a:buFontTx/>
              <a:defRPr sz="2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3420289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12468" t="5898" b="18776"/>
          <a:stretch>
            <a:fillRect/>
          </a:stretch>
        </p:blipFill>
        <p:spPr>
          <a:xfrm>
            <a:off x="-2" y="3"/>
            <a:ext cx="1126441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7566966" y="1306512"/>
            <a:ext cx="4011615" cy="56991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Divider Page</a:t>
            </a:r>
          </a:p>
        </p:txBody>
      </p:sp>
      <p:sp>
        <p:nvSpPr>
          <p:cNvPr id="5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65" y="1984776"/>
            <a:ext cx="4011615" cy="102076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/>
            </a:lvl1pPr>
            <a:lvl2pPr marL="711182" indent="-253993">
              <a:buFontTx/>
              <a:defRPr sz="2000"/>
            </a:lvl2pPr>
            <a:lvl3pPr marL="1200119" indent="-285742">
              <a:buFontTx/>
              <a:defRPr sz="2000"/>
            </a:lvl3pPr>
            <a:lvl4pPr marL="1698128" indent="-326562">
              <a:buFontTx/>
              <a:defRPr sz="2000"/>
            </a:lvl4pPr>
            <a:lvl5pPr marL="2209744" indent="-380989">
              <a:buFontTx/>
              <a:defRPr sz="2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56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94431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rcRect l="15671" b="21591"/>
          <a:stretch>
            <a:fillRect/>
          </a:stretch>
        </p:blipFill>
        <p:spPr>
          <a:xfrm>
            <a:off x="15" y="-1"/>
            <a:ext cx="1042536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7566966" y="1306512"/>
            <a:ext cx="4011615" cy="56991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Divider Page</a:t>
            </a:r>
          </a:p>
        </p:txBody>
      </p:sp>
      <p:sp>
        <p:nvSpPr>
          <p:cNvPr id="6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65" y="1984776"/>
            <a:ext cx="4011615" cy="102076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800"/>
            </a:lvl1pPr>
            <a:lvl2pPr marL="812779" indent="-355590">
              <a:buFontTx/>
              <a:defRPr sz="2800"/>
            </a:lvl2pPr>
            <a:lvl3pPr marL="1314416" indent="-400039">
              <a:buFontTx/>
              <a:defRPr sz="2800"/>
            </a:lvl3pPr>
            <a:lvl4pPr marL="1828753" indent="-457187">
              <a:buFontTx/>
              <a:defRPr sz="2800"/>
            </a:lvl4pPr>
            <a:lvl5pPr marL="2362141" indent="-533386">
              <a:buFontTx/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67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7363418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b="20494"/>
          <a:stretch>
            <a:fillRect/>
          </a:stretch>
        </p:blipFill>
        <p:spPr>
          <a:xfrm>
            <a:off x="-4" y="-1"/>
            <a:ext cx="12192003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7566966" y="1306512"/>
            <a:ext cx="4011615" cy="56991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Divider Page</a:t>
            </a:r>
          </a:p>
        </p:txBody>
      </p:sp>
      <p:sp>
        <p:nvSpPr>
          <p:cNvPr id="7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65" y="1984776"/>
            <a:ext cx="4011615" cy="102076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/>
            </a:lvl1pPr>
            <a:lvl2pPr marL="711182" indent="-253993">
              <a:buFontTx/>
              <a:defRPr sz="2000"/>
            </a:lvl2pPr>
            <a:lvl3pPr marL="1200119" indent="-285742">
              <a:buFontTx/>
              <a:defRPr sz="2000"/>
            </a:lvl3pPr>
            <a:lvl4pPr marL="1698128" indent="-326562">
              <a:buFontTx/>
              <a:defRPr sz="2000"/>
            </a:lvl4pPr>
            <a:lvl5pPr marL="2209744" indent="-380989">
              <a:buFontTx/>
              <a:defRPr sz="2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78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0526140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Divider Pageoption 2"/>
          <p:cNvSpPr txBox="1">
            <a:spLocks noGrp="1"/>
          </p:cNvSpPr>
          <p:nvPr>
            <p:ph type="title" hasCustomPrompt="1"/>
          </p:nvPr>
        </p:nvSpPr>
        <p:spPr>
          <a:xfrm>
            <a:off x="671528" y="710407"/>
            <a:ext cx="10515601" cy="1002646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Divider Pageoption 2</a:t>
            </a:r>
          </a:p>
        </p:txBody>
      </p:sp>
      <p:sp>
        <p:nvSpPr>
          <p:cNvPr id="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1528" y="1800227"/>
            <a:ext cx="10515601" cy="44291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/>
            </a:lvl1pPr>
            <a:lvl2pPr marL="0" indent="457189">
              <a:buSzTx/>
              <a:buFontTx/>
              <a:buNone/>
              <a:defRPr sz="2000"/>
            </a:lvl2pPr>
            <a:lvl3pPr marL="0" indent="914377">
              <a:buSzTx/>
              <a:buFontTx/>
              <a:buNone/>
              <a:defRPr sz="2000"/>
            </a:lvl3pPr>
            <a:lvl4pPr marL="0" indent="1371565">
              <a:buSzTx/>
              <a:buFontTx/>
              <a:buNone/>
              <a:defRPr sz="2000"/>
            </a:lvl4pPr>
            <a:lvl5pPr marL="0" indent="1828754">
              <a:buSzTx/>
              <a:buFontTx/>
              <a:buNone/>
              <a:defRPr sz="2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8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20773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19217" t="7250" r="16239" b="19051"/>
          <a:stretch>
            <a:fillRect/>
          </a:stretch>
        </p:blipFill>
        <p:spPr>
          <a:xfrm>
            <a:off x="6702469" y="336882"/>
            <a:ext cx="6256423" cy="5054184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659740" y="1306512"/>
            <a:ext cx="3142240" cy="56991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05329"/>
                </a:solidFill>
              </a:defRPr>
            </a:lvl1pPr>
          </a:lstStyle>
          <a:p>
            <a:r>
              <a:t>Divider Page</a:t>
            </a:r>
          </a:p>
        </p:txBody>
      </p:sp>
      <p:sp>
        <p:nvSpPr>
          <p:cNvPr id="9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59737" y="1984776"/>
            <a:ext cx="3142243" cy="102076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/>
            </a:lvl1pPr>
            <a:lvl2pPr marL="711182" indent="-253993">
              <a:buFontTx/>
              <a:defRPr sz="2000"/>
            </a:lvl2pPr>
            <a:lvl3pPr marL="1200119" indent="-285742">
              <a:buFontTx/>
              <a:defRPr sz="2000"/>
            </a:lvl3pPr>
            <a:lvl4pPr marL="1698128" indent="-326562">
              <a:buFontTx/>
              <a:defRPr sz="2000"/>
            </a:lvl4pPr>
            <a:lvl5pPr marL="2209744" indent="-380989">
              <a:buFontTx/>
              <a:defRPr sz="2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99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12270" t="26736" r="15303" b="27416"/>
          <a:stretch>
            <a:fillRect/>
          </a:stretch>
        </p:blipFill>
        <p:spPr>
          <a:xfrm>
            <a:off x="11101152" y="6160192"/>
            <a:ext cx="864001" cy="386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12270" t="26736" r="15303" b="27416"/>
          <a:stretch>
            <a:fillRect/>
          </a:stretch>
        </p:blipFill>
        <p:spPr>
          <a:xfrm>
            <a:off x="11101152" y="6160192"/>
            <a:ext cx="864001" cy="386493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6995471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12270" t="26736" r="15303" b="27416"/>
          <a:stretch>
            <a:fillRect/>
          </a:stretch>
        </p:blipFill>
        <p:spPr>
          <a:xfrm>
            <a:off x="11101152" y="6160192"/>
            <a:ext cx="864001" cy="38649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659737" y="2363825"/>
            <a:ext cx="10918827" cy="56991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1pPr>
          </a:lstStyle>
          <a:p>
            <a:r>
              <a:t>Divider Page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59748" y="3042088"/>
            <a:ext cx="6907215" cy="102076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736581" indent="-279392">
              <a:buFontTx/>
              <a:defRPr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228693" indent="-314316">
              <a:buFontTx/>
              <a:defRPr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730785" indent="-359219">
              <a:buFontTx/>
              <a:defRPr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47843" indent="-419088">
              <a:buFontTx/>
              <a:defRPr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19534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lick to edit Content pag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Fredoka SemiBold"/>
                <a:ea typeface="Fredoka SemiBold"/>
                <a:cs typeface="Fredoka SemiBold"/>
                <a:sym typeface="Fredoka SemiBold"/>
              </a:defRPr>
            </a:lvl1pPr>
          </a:lstStyle>
          <a:p>
            <a:r>
              <a:t>Click to edit Content page</a:t>
            </a:r>
          </a:p>
        </p:txBody>
      </p:sp>
      <p:sp>
        <p:nvSpPr>
          <p:cNvPr id="14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1519" y="1243021"/>
            <a:ext cx="5181601" cy="4933953"/>
          </a:xfrm>
          <a:prstGeom prst="rect">
            <a:avLst/>
          </a:prstGeom>
        </p:spPr>
        <p:txBody>
          <a:bodyPr/>
          <a:lstStyle>
            <a:lvl1pPr>
              <a:defRPr>
                <a:latin typeface="Poppins"/>
                <a:ea typeface="Poppins"/>
                <a:cs typeface="Poppins"/>
                <a:sym typeface="Poppins"/>
              </a:defRPr>
            </a:lvl1pPr>
            <a:lvl2pPr>
              <a:defRPr>
                <a:latin typeface="Poppins"/>
                <a:ea typeface="Poppins"/>
                <a:cs typeface="Poppins"/>
                <a:sym typeface="Poppins"/>
              </a:defRPr>
            </a:lvl2pPr>
            <a:lvl3pPr>
              <a:defRPr>
                <a:latin typeface="Poppins"/>
                <a:ea typeface="Poppins"/>
                <a:cs typeface="Poppins"/>
                <a:sym typeface="Poppins"/>
              </a:defRPr>
            </a:lvl3pPr>
            <a:lvl4pPr>
              <a:defRPr>
                <a:latin typeface="Poppins"/>
                <a:ea typeface="Poppins"/>
                <a:cs typeface="Poppins"/>
                <a:sym typeface="Poppins"/>
              </a:defRPr>
            </a:lvl4pPr>
            <a:lvl5pPr>
              <a:defRPr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3377393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lick to edit Content pag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Fredoka SemiBold"/>
                <a:ea typeface="Fredoka SemiBold"/>
                <a:cs typeface="Fredoka SemiBold"/>
                <a:sym typeface="Fredoka SemiBold"/>
              </a:defRPr>
            </a:lvl1pPr>
          </a:lstStyle>
          <a:p>
            <a:r>
              <a:t>Click to edit Content page</a:t>
            </a:r>
          </a:p>
        </p:txBody>
      </p:sp>
      <p:sp>
        <p:nvSpPr>
          <p:cNvPr id="1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040662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6"/>
          <p:cNvSpPr txBox="1">
            <a:spLocks noGrp="1"/>
          </p:cNvSpPr>
          <p:nvPr>
            <p:ph type="title"/>
          </p:nvPr>
        </p:nvSpPr>
        <p:spPr>
          <a:xfrm>
            <a:off x="700892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99"/>
              <a:buFont typeface="Trebuchet MS"/>
              <a:buNone/>
              <a:defRPr sz="319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106"/>
          <p:cNvSpPr>
            <a:spLocks noGrp="1"/>
          </p:cNvSpPr>
          <p:nvPr>
            <p:ph type="pic" idx="2"/>
          </p:nvPr>
        </p:nvSpPr>
        <p:spPr>
          <a:xfrm>
            <a:off x="5183188" y="987434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106"/>
          <p:cNvSpPr txBox="1">
            <a:spLocks noGrp="1"/>
          </p:cNvSpPr>
          <p:nvPr>
            <p:ph type="body" idx="1"/>
          </p:nvPr>
        </p:nvSpPr>
        <p:spPr>
          <a:xfrm>
            <a:off x="700892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106"/>
          <p:cNvSpPr txBox="1">
            <a:spLocks noGrp="1"/>
          </p:cNvSpPr>
          <p:nvPr>
            <p:ph type="sldNum" idx="12"/>
          </p:nvPr>
        </p:nvSpPr>
        <p:spPr>
          <a:xfrm>
            <a:off x="8610600" y="64142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34" name="Google Shape;134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06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9957225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0903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Fredoka SemiBold"/>
                <a:ea typeface="Fredoka SemiBold"/>
                <a:cs typeface="Fredoka SemiBold"/>
                <a:sym typeface="Fredoka Semi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/>
          <a:lstStyle>
            <a:lvl1pPr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731501" indent="-274312"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219168" indent="-304791">
              <a:defRPr>
                <a:latin typeface="Poppins"/>
                <a:ea typeface="Poppins"/>
                <a:cs typeface="Poppins"/>
                <a:sym typeface="Poppins"/>
              </a:defRPr>
            </a:lvl3pPr>
            <a:lvl4pPr marL="1714456" indent="-342890">
              <a:defRPr>
                <a:latin typeface="Poppins"/>
                <a:ea typeface="Poppins"/>
                <a:cs typeface="Poppins"/>
                <a:sym typeface="Poppins"/>
              </a:defRPr>
            </a:lvl4pPr>
            <a:lvl5pPr marL="2171646" indent="-342891">
              <a:defRPr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00903" y="2057401"/>
            <a:ext cx="3932239" cy="381158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22" y="6414226"/>
            <a:ext cx="279883" cy="261610"/>
          </a:xfrm>
          <a:prstGeom prst="rect">
            <a:avLst/>
          </a:prstGeom>
        </p:spPr>
        <p:txBody>
          <a:bodyPr anchor="t"/>
          <a:lstStyle>
            <a:lvl1pPr algn="l">
              <a:defRPr sz="1100">
                <a:latin typeface="Poppins Light"/>
                <a:ea typeface="Poppins Light"/>
                <a:cs typeface="Poppins Light"/>
                <a:sym typeface="Poppins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367898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0903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Fredoka SemiBold"/>
                <a:ea typeface="Fredoka SemiBold"/>
                <a:cs typeface="Fredoka SemiBold"/>
                <a:sym typeface="Fredoka Semi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0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00903" y="2057401"/>
            <a:ext cx="3932239" cy="38115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>
                <a:latin typeface="Poppins"/>
                <a:ea typeface="Poppins"/>
                <a:cs typeface="Poppins"/>
                <a:sym typeface="Poppins"/>
              </a:defRPr>
            </a:lvl1pPr>
            <a:lvl2pPr marL="0" indent="457189">
              <a:buSzTx/>
              <a:buFontTx/>
              <a:buNone/>
              <a:defRPr sz="1600">
                <a:latin typeface="Poppins"/>
                <a:ea typeface="Poppins"/>
                <a:cs typeface="Poppins"/>
                <a:sym typeface="Poppins"/>
              </a:defRPr>
            </a:lvl2pPr>
            <a:lvl3pPr marL="0" indent="914377">
              <a:buSzTx/>
              <a:buFontTx/>
              <a:buNone/>
              <a:defRPr sz="1600">
                <a:latin typeface="Poppins"/>
                <a:ea typeface="Poppins"/>
                <a:cs typeface="Poppins"/>
                <a:sym typeface="Poppins"/>
              </a:defRPr>
            </a:lvl3pPr>
            <a:lvl4pPr marL="0" indent="1371565">
              <a:buSzTx/>
              <a:buFontTx/>
              <a:buNone/>
              <a:defRPr sz="1600">
                <a:latin typeface="Poppins"/>
                <a:ea typeface="Poppins"/>
                <a:cs typeface="Poppins"/>
                <a:sym typeface="Poppins"/>
              </a:defRPr>
            </a:lvl4pPr>
            <a:lvl5pPr marL="0" indent="1828754">
              <a:buSzTx/>
              <a:buFontTx/>
              <a:buNone/>
              <a:defRPr sz="1600"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22" y="6414226"/>
            <a:ext cx="279883" cy="261610"/>
          </a:xfrm>
          <a:prstGeom prst="rect">
            <a:avLst/>
          </a:prstGeom>
        </p:spPr>
        <p:txBody>
          <a:bodyPr anchor="t"/>
          <a:lstStyle>
            <a:lvl1pPr algn="l">
              <a:defRPr sz="1100">
                <a:latin typeface="Poppins Light"/>
                <a:ea typeface="Poppins Light"/>
                <a:cs typeface="Poppins Light"/>
                <a:sym typeface="Poppins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247379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752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Click to edit Cover Page"/>
          <p:cNvSpPr txBox="1">
            <a:spLocks noGrp="1"/>
          </p:cNvSpPr>
          <p:nvPr>
            <p:ph type="title" hasCustomPrompt="1"/>
          </p:nvPr>
        </p:nvSpPr>
        <p:spPr>
          <a:xfrm>
            <a:off x="558988" y="1250950"/>
            <a:ext cx="6019801" cy="1584849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t>Click to edit Cover Page</a:t>
            </a:r>
          </a:p>
        </p:txBody>
      </p:sp>
      <p:sp>
        <p:nvSpPr>
          <p:cNvPr id="215" name="TextBox 1"/>
          <p:cNvSpPr txBox="1"/>
          <p:nvPr/>
        </p:nvSpPr>
        <p:spPr>
          <a:xfrm>
            <a:off x="2990591" y="5590544"/>
            <a:ext cx="132274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defTabSz="914377" hangingPunct="0">
              <a:buClrTx/>
              <a:buFontTx/>
              <a:buNone/>
            </a:pPr>
            <a:r>
              <a:rPr>
                <a:latin typeface="Calibri"/>
                <a:cs typeface="Calibri"/>
                <a:sym typeface="Calibri"/>
              </a:rPr>
              <a:t>@mceducation</a:t>
            </a:r>
          </a:p>
        </p:txBody>
      </p:sp>
      <p:pic>
        <p:nvPicPr>
          <p:cNvPr id="21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512" y="6067107"/>
            <a:ext cx="8946176" cy="613412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itle 1"/>
          <p:cNvSpPr txBox="1"/>
          <p:nvPr/>
        </p:nvSpPr>
        <p:spPr>
          <a:xfrm>
            <a:off x="5796228" y="6030276"/>
            <a:ext cx="198598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lnSpc>
                <a:spcPct val="90000"/>
              </a:lnSpc>
              <a:defRPr sz="1000">
                <a:solidFill>
                  <a:srgbClr val="FFFFFF"/>
                </a:solidFill>
              </a:defRPr>
            </a:lvl1pPr>
          </a:lstStyle>
          <a:p>
            <a:pPr hangingPunct="0">
              <a:buClrTx/>
              <a:buFontTx/>
              <a:buNone/>
            </a:pPr>
            <a:r>
              <a:rPr>
                <a:latin typeface="Calibri"/>
                <a:cs typeface="Calibri"/>
                <a:sym typeface="Calibri"/>
              </a:rPr>
              <a:t>www.mceducation.com</a:t>
            </a:r>
          </a:p>
        </p:txBody>
      </p:sp>
      <p:sp>
        <p:nvSpPr>
          <p:cNvPr id="218" name="Title 1"/>
          <p:cNvSpPr txBox="1"/>
          <p:nvPr/>
        </p:nvSpPr>
        <p:spPr>
          <a:xfrm>
            <a:off x="617209" y="6030276"/>
            <a:ext cx="4877131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lnSpc>
                <a:spcPct val="90000"/>
              </a:lnSpc>
              <a:defRPr sz="1000">
                <a:solidFill>
                  <a:srgbClr val="FFFFFF"/>
                </a:solidFill>
              </a:defRPr>
            </a:lvl1pPr>
          </a:lstStyle>
          <a:p>
            <a:pPr hangingPunct="0">
              <a:buClrTx/>
              <a:buFontTx/>
              <a:buNone/>
            </a:pPr>
            <a:r>
              <a:rPr>
                <a:latin typeface="Calibri"/>
                <a:cs typeface="Calibri"/>
                <a:sym typeface="Calibri"/>
              </a:rPr>
              <a:t>T  +65 6213 9288        1 New Industrial Road, #01-01, Singapore 536196</a:t>
            </a:r>
          </a:p>
        </p:txBody>
      </p:sp>
      <p:pic>
        <p:nvPicPr>
          <p:cNvPr id="219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528" y="5586053"/>
            <a:ext cx="288001" cy="28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7740" y="5603314"/>
            <a:ext cx="252001" cy="25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icture 16" descr="Picture 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40374" y="5597652"/>
            <a:ext cx="288001" cy="286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icture 20" descr="Picture 2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29621" y="5606553"/>
            <a:ext cx="252001" cy="25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24" descr="Picture 2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76009" y="5634863"/>
            <a:ext cx="324001" cy="227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icture 20" descr="Picture 20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939605" y="6007370"/>
            <a:ext cx="1877747" cy="5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4519114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16" y="2130426"/>
            <a:ext cx="10363201" cy="1470026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4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28816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9144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9144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9144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9144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72078" y="6245248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7110192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16" y="274662"/>
            <a:ext cx="10972801" cy="1143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4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16" y="1600206"/>
            <a:ext cx="10972801" cy="4525963"/>
          </a:xfrm>
          <a:prstGeom prst="rect">
            <a:avLst/>
          </a:prstGeom>
        </p:spPr>
        <p:txBody>
          <a:bodyPr/>
          <a:lstStyle>
            <a:lvl1pPr marL="342900" indent="-342900" defTabSz="9144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 defTabSz="91440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 defTabSz="9144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 defTabSz="91440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 defTabSz="91440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72078" y="6245248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668907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100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 defTabSz="914400">
              <a:lnSpc>
                <a:spcPct val="100000"/>
              </a:lnSpc>
              <a:defRPr sz="4000" cap="all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100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 defTabSz="9144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72078" y="6245248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330453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16" y="274662"/>
            <a:ext cx="10972801" cy="1143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4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0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defTabSz="914400">
              <a:lnSpc>
                <a:spcPct val="100000"/>
              </a:lnSpc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 defTabSz="914400">
              <a:lnSpc>
                <a:spcPct val="100000"/>
              </a:lnSpc>
              <a:spcBef>
                <a:spcPts val="600"/>
              </a:spcBef>
              <a:buFontTx/>
              <a:buChar char="–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 defTabSz="914400">
              <a:lnSpc>
                <a:spcPct val="100000"/>
              </a:lnSpc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 defTabSz="914400">
              <a:lnSpc>
                <a:spcPct val="100000"/>
              </a:lnSpc>
              <a:spcBef>
                <a:spcPts val="600"/>
              </a:spcBef>
              <a:buFontTx/>
              <a:buChar char="–"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 defTabSz="914400">
              <a:lnSpc>
                <a:spcPct val="100000"/>
              </a:lnSpc>
              <a:spcBef>
                <a:spcPts val="600"/>
              </a:spcBef>
              <a:buFontTx/>
              <a:buChar char="»"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72078" y="6245248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5032068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16" y="274662"/>
            <a:ext cx="10972801" cy="1143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4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5" y="1535112"/>
            <a:ext cx="5389035" cy="639763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72078" y="6245248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3542347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16" y="274662"/>
            <a:ext cx="10972801" cy="1143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4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72078" y="6245248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493979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7"/>
          <p:cNvSpPr txBox="1">
            <a:spLocks noGrp="1"/>
          </p:cNvSpPr>
          <p:nvPr>
            <p:ph type="title"/>
          </p:nvPr>
        </p:nvSpPr>
        <p:spPr>
          <a:xfrm>
            <a:off x="6993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99"/>
              <a:buFont typeface="Trebuchet MS"/>
              <a:buNone/>
              <a:defRPr sz="319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9" name="Google Shape;139;p107"/>
          <p:cNvSpPr txBox="1">
            <a:spLocks noGrp="1"/>
          </p:cNvSpPr>
          <p:nvPr>
            <p:ph type="body" idx="1"/>
          </p:nvPr>
        </p:nvSpPr>
        <p:spPr>
          <a:xfrm rot="5400000">
            <a:off x="3781435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3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99"/>
              <a:buFont typeface="Arial"/>
              <a:buChar char="•"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09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107"/>
          <p:cNvSpPr txBox="1">
            <a:spLocks noGrp="1"/>
          </p:cNvSpPr>
          <p:nvPr>
            <p:ph type="sldNum" idx="12"/>
          </p:nvPr>
        </p:nvSpPr>
        <p:spPr>
          <a:xfrm>
            <a:off x="8610600" y="64142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41" name="Google Shape;141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07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72078" y="6245248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101823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defTabSz="914400">
              <a:lnSpc>
                <a:spcPct val="100000"/>
              </a:lnSpc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766733" y="273076"/>
            <a:ext cx="6815667" cy="5853113"/>
          </a:xfrm>
          <a:prstGeom prst="rect">
            <a:avLst/>
          </a:prstGeom>
        </p:spPr>
        <p:txBody>
          <a:bodyPr/>
          <a:lstStyle>
            <a:lvl1pPr marL="342900" indent="-342900" defTabSz="9144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 defTabSz="91440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 defTabSz="9144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 defTabSz="91440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 defTabSz="91440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5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2"/>
            <a:ext cx="4011085" cy="4691064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72078" y="6245248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654861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9734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defTabSz="914400">
              <a:lnSpc>
                <a:spcPct val="100000"/>
              </a:lnSpc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0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34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0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9734" y="5367361"/>
            <a:ext cx="7315201" cy="804863"/>
          </a:xfrm>
          <a:prstGeom prst="rect">
            <a:avLst/>
          </a:prstGeom>
        </p:spPr>
        <p:txBody>
          <a:bodyPr/>
          <a:lstStyle>
            <a:lvl1pPr marL="0" indent="0" defTabSz="9144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72078" y="6245248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485675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Click to edit Cover Page"/>
          <p:cNvSpPr txBox="1">
            <a:spLocks noGrp="1"/>
          </p:cNvSpPr>
          <p:nvPr>
            <p:ph type="title" hasCustomPrompt="1"/>
          </p:nvPr>
        </p:nvSpPr>
        <p:spPr>
          <a:xfrm>
            <a:off x="1152525" y="1250950"/>
            <a:ext cx="6019800" cy="1584849"/>
          </a:xfrm>
          <a:prstGeom prst="rect">
            <a:avLst/>
          </a:prstGeom>
        </p:spPr>
        <p:txBody>
          <a:bodyPr/>
          <a:lstStyle>
            <a:lvl1pPr defTabSz="914103">
              <a:defRPr sz="5300" b="0">
                <a:solidFill>
                  <a:srgbClr val="FFFFFF"/>
                </a:solidFill>
              </a:defRPr>
            </a:lvl1pPr>
          </a:lstStyle>
          <a:p>
            <a:r>
              <a:t>Click to edit Cover Page</a:t>
            </a:r>
          </a:p>
        </p:txBody>
      </p:sp>
      <p:sp>
        <p:nvSpPr>
          <p:cNvPr id="31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52525" y="2959104"/>
            <a:ext cx="4572000" cy="598488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1pPr>
            <a:lvl2pPr marL="0" indent="457051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2pPr>
            <a:lvl3pPr marL="0" indent="914103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3pPr>
            <a:lvl4pPr marL="0" indent="1371154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4pPr>
            <a:lvl5pPr marL="0" indent="1828205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316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82775" y="5257800"/>
            <a:ext cx="3009228" cy="1600200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379480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659737" y="1306515"/>
            <a:ext cx="10918827" cy="569914"/>
          </a:xfrm>
          <a:prstGeom prst="rect">
            <a:avLst/>
          </a:prstGeom>
        </p:spPr>
        <p:txBody>
          <a:bodyPr/>
          <a:lstStyle>
            <a:lvl1pPr defTabSz="914103">
              <a:defRPr sz="3500" b="0"/>
            </a:lvl1pPr>
          </a:lstStyle>
          <a:p>
            <a:r>
              <a:t>Divider Page</a:t>
            </a:r>
          </a:p>
        </p:txBody>
      </p:sp>
      <p:sp>
        <p:nvSpPr>
          <p:cNvPr id="32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59748" y="1984779"/>
            <a:ext cx="6907215" cy="1020764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/>
            </a:lvl1pPr>
            <a:lvl2pPr marL="712462" indent="-255410" defTabSz="914103">
              <a:buFontTx/>
              <a:defRPr sz="1900"/>
            </a:lvl2pPr>
            <a:lvl3pPr marL="1185476" indent="-271373" defTabSz="914103">
              <a:buFontTx/>
              <a:defRPr sz="1900"/>
            </a:lvl3pPr>
            <a:lvl4pPr marL="1681296" indent="-310141" defTabSz="914103">
              <a:buFontTx/>
              <a:defRPr sz="1900"/>
            </a:lvl4pPr>
            <a:lvl5pPr marL="2190038" indent="-361831" defTabSz="914103">
              <a:buFontTx/>
              <a:defRPr sz="1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2853762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" y="0"/>
            <a:ext cx="970493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Content Placeholder 8" descr="Content Placeholder 8"/>
          <p:cNvPicPr>
            <a:picLocks noChangeAspect="1"/>
          </p:cNvPicPr>
          <p:nvPr/>
        </p:nvPicPr>
        <p:blipFill>
          <a:blip r:embed="rId3">
            <a:extLst/>
          </a:blip>
          <a:srcRect l="12692" t="3571" r="1434" b="9693"/>
          <a:stretch>
            <a:fillRect/>
          </a:stretch>
        </p:blipFill>
        <p:spPr>
          <a:xfrm>
            <a:off x="16" y="-1"/>
            <a:ext cx="1018976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7566966" y="1306515"/>
            <a:ext cx="4011615" cy="569914"/>
          </a:xfrm>
          <a:prstGeom prst="rect">
            <a:avLst/>
          </a:prstGeom>
        </p:spPr>
        <p:txBody>
          <a:bodyPr/>
          <a:lstStyle>
            <a:lvl1pPr defTabSz="914103">
              <a:defRPr sz="3500" b="0"/>
            </a:lvl1pPr>
          </a:lstStyle>
          <a:p>
            <a:r>
              <a:t>Divider Page</a:t>
            </a:r>
          </a:p>
        </p:txBody>
      </p:sp>
      <p:sp>
        <p:nvSpPr>
          <p:cNvPr id="3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65" y="1984779"/>
            <a:ext cx="4011615" cy="1020764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/>
            </a:lvl1pPr>
            <a:lvl2pPr marL="712462" indent="-255410" defTabSz="914103">
              <a:buFontTx/>
              <a:defRPr sz="1900"/>
            </a:lvl2pPr>
            <a:lvl3pPr marL="1185476" indent="-271373" defTabSz="914103">
              <a:buFontTx/>
              <a:defRPr sz="1900"/>
            </a:lvl3pPr>
            <a:lvl4pPr marL="1681296" indent="-310141" defTabSz="914103">
              <a:buFontTx/>
              <a:defRPr sz="1900"/>
            </a:lvl4pPr>
            <a:lvl5pPr marL="2190038" indent="-361831" defTabSz="914103">
              <a:buFontTx/>
              <a:defRPr sz="1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337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9283528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12468" t="5898" b="18776"/>
          <a:stretch>
            <a:fillRect/>
          </a:stretch>
        </p:blipFill>
        <p:spPr>
          <a:xfrm>
            <a:off x="1" y="3"/>
            <a:ext cx="1126441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rcRect l="45487" t="8224" r="3196" b="7893"/>
          <a:stretch>
            <a:fillRect/>
          </a:stretch>
        </p:blipFill>
        <p:spPr>
          <a:xfrm flipH="1">
            <a:off x="632011" y="-1"/>
            <a:ext cx="629322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7566966" y="1306515"/>
            <a:ext cx="4011615" cy="569914"/>
          </a:xfrm>
          <a:prstGeom prst="rect">
            <a:avLst/>
          </a:prstGeom>
        </p:spPr>
        <p:txBody>
          <a:bodyPr/>
          <a:lstStyle>
            <a:lvl1pPr defTabSz="914103">
              <a:defRPr sz="3500" b="0">
                <a:latin typeface="Frankfurter D"/>
                <a:ea typeface="Frankfurter D"/>
                <a:cs typeface="Frankfurter D"/>
                <a:sym typeface="Frankfurter D"/>
              </a:defRPr>
            </a:lvl1pPr>
          </a:lstStyle>
          <a:p>
            <a:r>
              <a:t>Divider Page</a:t>
            </a:r>
          </a:p>
        </p:txBody>
      </p:sp>
      <p:sp>
        <p:nvSpPr>
          <p:cNvPr id="3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65" y="1984779"/>
            <a:ext cx="4011615" cy="1020764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>
                <a:latin typeface="☞GILROY-LIGHT"/>
                <a:ea typeface="☞GILROY-LIGHT"/>
                <a:cs typeface="☞GILROY-LIGHT"/>
                <a:sym typeface="☞GILROY-LIGHT"/>
              </a:defRPr>
            </a:lvl1pPr>
            <a:lvl2pPr marL="712462" indent="-255410" defTabSz="914103">
              <a:buFontTx/>
              <a:defRPr sz="1900">
                <a:latin typeface="☞GILROY-LIGHT"/>
                <a:ea typeface="☞GILROY-LIGHT"/>
                <a:cs typeface="☞GILROY-LIGHT"/>
                <a:sym typeface="☞GILROY-LIGHT"/>
              </a:defRPr>
            </a:lvl2pPr>
            <a:lvl3pPr marL="1185476" indent="-271373" defTabSz="914103">
              <a:buFontTx/>
              <a:defRPr sz="1900">
                <a:latin typeface="☞GILROY-LIGHT"/>
                <a:ea typeface="☞GILROY-LIGHT"/>
                <a:cs typeface="☞GILROY-LIGHT"/>
                <a:sym typeface="☞GILROY-LIGHT"/>
              </a:defRPr>
            </a:lvl3pPr>
            <a:lvl4pPr marL="1681296" indent="-310141" defTabSz="914103">
              <a:buFontTx/>
              <a:defRPr sz="1900">
                <a:latin typeface="☞GILROY-LIGHT"/>
                <a:ea typeface="☞GILROY-LIGHT"/>
                <a:cs typeface="☞GILROY-LIGHT"/>
                <a:sym typeface="☞GILROY-LIGHT"/>
              </a:defRPr>
            </a:lvl4pPr>
            <a:lvl5pPr marL="2190038" indent="-361831" defTabSz="914103">
              <a:buFontTx/>
              <a:defRPr sz="1900">
                <a:latin typeface="☞GILROY-LIGHT"/>
                <a:ea typeface="☞GILROY-LIGHT"/>
                <a:cs typeface="☞GILROY-LIGHT"/>
                <a:sym typeface="☞GILROY-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349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3889318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rcRect l="15671" b="21591"/>
          <a:stretch>
            <a:fillRect/>
          </a:stretch>
        </p:blipFill>
        <p:spPr>
          <a:xfrm>
            <a:off x="15" y="-1"/>
            <a:ext cx="1042536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Picture 13" descr="Picture 13"/>
          <p:cNvPicPr>
            <a:picLocks noChangeAspect="1"/>
          </p:cNvPicPr>
          <p:nvPr/>
        </p:nvPicPr>
        <p:blipFill>
          <a:blip r:embed="rId3">
            <a:extLst/>
          </a:blip>
          <a:srcRect b="2447"/>
          <a:stretch>
            <a:fillRect/>
          </a:stretch>
        </p:blipFill>
        <p:spPr>
          <a:xfrm>
            <a:off x="658907" y="-209307"/>
            <a:ext cx="7086600" cy="7067307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7566966" y="1306515"/>
            <a:ext cx="4011615" cy="569914"/>
          </a:xfrm>
          <a:prstGeom prst="rect">
            <a:avLst/>
          </a:prstGeom>
        </p:spPr>
        <p:txBody>
          <a:bodyPr/>
          <a:lstStyle>
            <a:lvl1pPr defTabSz="914103">
              <a:defRPr sz="3500" b="0"/>
            </a:lvl1pPr>
          </a:lstStyle>
          <a:p>
            <a:r>
              <a:t>Divider Page</a:t>
            </a:r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65" y="1984779"/>
            <a:ext cx="4011615" cy="1020764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/>
            </a:lvl1pPr>
            <a:lvl2pPr marL="712462" indent="-255410" defTabSz="914103">
              <a:buFontTx/>
              <a:defRPr sz="1900"/>
            </a:lvl2pPr>
            <a:lvl3pPr marL="1185476" indent="-271373" defTabSz="914103">
              <a:buFontTx/>
              <a:defRPr sz="1900"/>
            </a:lvl3pPr>
            <a:lvl4pPr marL="1681296" indent="-310141" defTabSz="914103">
              <a:buFontTx/>
              <a:defRPr sz="1900"/>
            </a:lvl4pPr>
            <a:lvl5pPr marL="2190038" indent="-361831" defTabSz="914103">
              <a:buFontTx/>
              <a:defRPr sz="1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361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576903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b="20494"/>
          <a:stretch>
            <a:fillRect/>
          </a:stretch>
        </p:blipFill>
        <p:spPr>
          <a:xfrm>
            <a:off x="-3" y="-1"/>
            <a:ext cx="12192003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rcRect l="18650" t="13040" r="10704" b="12467"/>
          <a:stretch>
            <a:fillRect/>
          </a:stretch>
        </p:blipFill>
        <p:spPr>
          <a:xfrm>
            <a:off x="1855699" y="0"/>
            <a:ext cx="478780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7566966" y="1306515"/>
            <a:ext cx="4011615" cy="569914"/>
          </a:xfrm>
          <a:prstGeom prst="rect">
            <a:avLst/>
          </a:prstGeom>
        </p:spPr>
        <p:txBody>
          <a:bodyPr/>
          <a:lstStyle>
            <a:lvl1pPr defTabSz="914103">
              <a:defRPr sz="3500" b="0"/>
            </a:lvl1pPr>
          </a:lstStyle>
          <a:p>
            <a:r>
              <a:t>Divider Page</a:t>
            </a:r>
          </a:p>
        </p:txBody>
      </p:sp>
      <p:sp>
        <p:nvSpPr>
          <p:cNvPr id="37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65" y="1984779"/>
            <a:ext cx="4011615" cy="1020764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/>
            </a:lvl1pPr>
            <a:lvl2pPr marL="712462" indent="-255410" defTabSz="914103">
              <a:buFontTx/>
              <a:defRPr sz="1900"/>
            </a:lvl2pPr>
            <a:lvl3pPr marL="1185476" indent="-271373" defTabSz="914103">
              <a:buFontTx/>
              <a:defRPr sz="1900"/>
            </a:lvl3pPr>
            <a:lvl4pPr marL="1681296" indent="-310141" defTabSz="914103">
              <a:buFontTx/>
              <a:defRPr sz="1900"/>
            </a:lvl4pPr>
            <a:lvl5pPr marL="2190038" indent="-361831" defTabSz="914103">
              <a:buFontTx/>
              <a:defRPr sz="1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373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792443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t="6992" b="8634"/>
          <a:stretch>
            <a:fillRect/>
          </a:stretch>
        </p:blipFill>
        <p:spPr>
          <a:xfrm>
            <a:off x="7" y="2"/>
            <a:ext cx="12204001" cy="6864751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Rectangle 8"/>
          <p:cNvSpPr/>
          <p:nvPr/>
        </p:nvSpPr>
        <p:spPr>
          <a:xfrm>
            <a:off x="0" y="6752"/>
            <a:ext cx="12192000" cy="6858001"/>
          </a:xfrm>
          <a:prstGeom prst="rect">
            <a:avLst/>
          </a:prstGeom>
          <a:solidFill>
            <a:schemeClr val="accent3">
              <a:alpha val="3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103" hangingPunct="0">
              <a:buClrTx/>
              <a:buFontTx/>
              <a:buNone/>
              <a:defRPr sz="1700">
                <a:solidFill>
                  <a:srgbClr val="FFFFFF"/>
                </a:solidFill>
              </a:defRPr>
            </a:pPr>
            <a:endParaRPr sz="170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83" name="Divider Pageoption 2"/>
          <p:cNvSpPr txBox="1">
            <a:spLocks noGrp="1"/>
          </p:cNvSpPr>
          <p:nvPr>
            <p:ph type="title" hasCustomPrompt="1"/>
          </p:nvPr>
        </p:nvSpPr>
        <p:spPr>
          <a:xfrm>
            <a:off x="671528" y="710409"/>
            <a:ext cx="10515601" cy="1002646"/>
          </a:xfrm>
          <a:prstGeom prst="rect">
            <a:avLst/>
          </a:prstGeom>
        </p:spPr>
        <p:txBody>
          <a:bodyPr/>
          <a:lstStyle>
            <a:lvl1pPr defTabSz="914103">
              <a:defRPr sz="3500" b="0"/>
            </a:lvl1pPr>
          </a:lstStyle>
          <a:p>
            <a:r>
              <a:t>Divider Pageoption 2</a:t>
            </a:r>
          </a:p>
        </p:txBody>
      </p:sp>
      <p:sp>
        <p:nvSpPr>
          <p:cNvPr id="3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1528" y="1812103"/>
            <a:ext cx="10515601" cy="442912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1pPr>
            <a:lvl2pPr marL="0" indent="457051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2pPr>
            <a:lvl3pPr marL="0" indent="914103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3pPr>
            <a:lvl4pPr marL="0" indent="1371154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4pPr>
            <a:lvl5pPr marL="0" indent="1828205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38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276869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8"/>
          <p:cNvSpPr txBox="1">
            <a:spLocks noGrp="1"/>
          </p:cNvSpPr>
          <p:nvPr>
            <p:ph type="title"/>
          </p:nvPr>
        </p:nvSpPr>
        <p:spPr>
          <a:xfrm rot="5400000">
            <a:off x="7133435" y="1956601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99"/>
              <a:buFont typeface="Trebuchet MS"/>
              <a:buNone/>
              <a:defRPr sz="319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6" name="Google Shape;146;p108"/>
          <p:cNvSpPr txBox="1">
            <a:spLocks noGrp="1"/>
          </p:cNvSpPr>
          <p:nvPr>
            <p:ph type="body" idx="1"/>
          </p:nvPr>
        </p:nvSpPr>
        <p:spPr>
          <a:xfrm rot="5400000">
            <a:off x="1723235" y="-672300"/>
            <a:ext cx="5811839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3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99"/>
              <a:buFont typeface="Arial"/>
              <a:buChar char="•"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09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108"/>
          <p:cNvSpPr txBox="1">
            <a:spLocks noGrp="1"/>
          </p:cNvSpPr>
          <p:nvPr>
            <p:ph type="sldNum" idx="12"/>
          </p:nvPr>
        </p:nvSpPr>
        <p:spPr>
          <a:xfrm>
            <a:off x="8610600" y="641497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48" name="Google Shape;148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08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Divider Pageoption 2"/>
          <p:cNvSpPr txBox="1">
            <a:spLocks noGrp="1"/>
          </p:cNvSpPr>
          <p:nvPr>
            <p:ph type="title" hasCustomPrompt="1"/>
          </p:nvPr>
        </p:nvSpPr>
        <p:spPr>
          <a:xfrm>
            <a:off x="671528" y="710409"/>
            <a:ext cx="10515601" cy="1002646"/>
          </a:xfrm>
          <a:prstGeom prst="rect">
            <a:avLst/>
          </a:prstGeom>
        </p:spPr>
        <p:txBody>
          <a:bodyPr/>
          <a:lstStyle>
            <a:lvl1pPr defTabSz="914103">
              <a:defRPr sz="3500" b="0">
                <a:latin typeface="Frankfurter D"/>
                <a:ea typeface="Frankfurter D"/>
                <a:cs typeface="Frankfurter D"/>
                <a:sym typeface="Frankfurter D"/>
              </a:defRPr>
            </a:lvl1pPr>
          </a:lstStyle>
          <a:p>
            <a:r>
              <a:t>Divider Pageoption 2</a:t>
            </a:r>
          </a:p>
        </p:txBody>
      </p:sp>
      <p:sp>
        <p:nvSpPr>
          <p:cNvPr id="39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1528" y="1800227"/>
            <a:ext cx="10515601" cy="442912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>
                <a:latin typeface="☞GILROY-LIGHT"/>
                <a:ea typeface="☞GILROY-LIGHT"/>
                <a:cs typeface="☞GILROY-LIGHT"/>
                <a:sym typeface="☞GILROY-LIGHT"/>
              </a:defRPr>
            </a:lvl1pPr>
            <a:lvl2pPr marL="0" indent="457051" defTabSz="914103">
              <a:buSzTx/>
              <a:buFontTx/>
              <a:buNone/>
              <a:defRPr sz="1900">
                <a:latin typeface="☞GILROY-LIGHT"/>
                <a:ea typeface="☞GILROY-LIGHT"/>
                <a:cs typeface="☞GILROY-LIGHT"/>
                <a:sym typeface="☞GILROY-LIGHT"/>
              </a:defRPr>
            </a:lvl2pPr>
            <a:lvl3pPr marL="0" indent="914103" defTabSz="914103">
              <a:buSzTx/>
              <a:buFontTx/>
              <a:buNone/>
              <a:defRPr sz="1900">
                <a:latin typeface="☞GILROY-LIGHT"/>
                <a:ea typeface="☞GILROY-LIGHT"/>
                <a:cs typeface="☞GILROY-LIGHT"/>
                <a:sym typeface="☞GILROY-LIGHT"/>
              </a:defRPr>
            </a:lvl3pPr>
            <a:lvl4pPr marL="0" indent="1371154" defTabSz="914103">
              <a:buSzTx/>
              <a:buFontTx/>
              <a:buNone/>
              <a:defRPr sz="1900">
                <a:latin typeface="☞GILROY-LIGHT"/>
                <a:ea typeface="☞GILROY-LIGHT"/>
                <a:cs typeface="☞GILROY-LIGHT"/>
                <a:sym typeface="☞GILROY-LIGHT"/>
              </a:defRPr>
            </a:lvl4pPr>
            <a:lvl5pPr marL="0" indent="1828205" defTabSz="914103">
              <a:buSzTx/>
              <a:buFontTx/>
              <a:buNone/>
              <a:defRPr sz="1900">
                <a:latin typeface="☞GILROY-LIGHT"/>
                <a:ea typeface="☞GILROY-LIGHT"/>
                <a:cs typeface="☞GILROY-LIGHT"/>
                <a:sym typeface="☞GILROY-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39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9756748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t="2105" b="13518"/>
          <a:stretch>
            <a:fillRect/>
          </a:stretch>
        </p:blipFill>
        <p:spPr>
          <a:xfrm>
            <a:off x="7" y="-1"/>
            <a:ext cx="12204001" cy="6864751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Rectangle 11"/>
          <p:cNvSpPr/>
          <p:nvPr/>
        </p:nvSpPr>
        <p:spPr>
          <a:xfrm>
            <a:off x="0" y="6752"/>
            <a:ext cx="12192000" cy="6858001"/>
          </a:xfrm>
          <a:prstGeom prst="rect">
            <a:avLst/>
          </a:prstGeom>
          <a:solidFill>
            <a:schemeClr val="accent3">
              <a:alpha val="3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103" hangingPunct="0">
              <a:buClrTx/>
              <a:buFontTx/>
              <a:buNone/>
              <a:defRPr sz="1700">
                <a:solidFill>
                  <a:srgbClr val="FFFFFF"/>
                </a:solidFill>
              </a:defRPr>
            </a:pPr>
            <a:endParaRPr sz="170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40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19217" t="7250" r="16239" b="19051"/>
          <a:stretch>
            <a:fillRect/>
          </a:stretch>
        </p:blipFill>
        <p:spPr>
          <a:xfrm>
            <a:off x="2999889" y="336884"/>
            <a:ext cx="6256423" cy="5054184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659740" y="1306515"/>
            <a:ext cx="3142240" cy="569914"/>
          </a:xfrm>
          <a:prstGeom prst="rect">
            <a:avLst/>
          </a:prstGeom>
        </p:spPr>
        <p:txBody>
          <a:bodyPr/>
          <a:lstStyle>
            <a:lvl1pPr defTabSz="914103">
              <a:defRPr sz="3500" b="0">
                <a:solidFill>
                  <a:srgbClr val="FFFFFF"/>
                </a:solidFill>
              </a:defRPr>
            </a:lvl1pPr>
          </a:lstStyle>
          <a:p>
            <a:r>
              <a:t>Divider Page</a:t>
            </a:r>
          </a:p>
        </p:txBody>
      </p:sp>
      <p:sp>
        <p:nvSpPr>
          <p:cNvPr id="40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59737" y="1984779"/>
            <a:ext cx="3142243" cy="1020764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1pPr>
            <a:lvl2pPr marL="712462" indent="-255410" defTabSz="914103">
              <a:buFontTx/>
              <a:defRPr sz="1900">
                <a:solidFill>
                  <a:srgbClr val="FFFFFF"/>
                </a:solidFill>
              </a:defRPr>
            </a:lvl2pPr>
            <a:lvl3pPr marL="1185476" indent="-271373" defTabSz="914103">
              <a:buFontTx/>
              <a:defRPr sz="1900">
                <a:solidFill>
                  <a:srgbClr val="FFFFFF"/>
                </a:solidFill>
              </a:defRPr>
            </a:lvl3pPr>
            <a:lvl4pPr marL="1681296" indent="-310141" defTabSz="914103">
              <a:buFontTx/>
              <a:defRPr sz="1900">
                <a:solidFill>
                  <a:srgbClr val="FFFFFF"/>
                </a:solidFill>
              </a:defRPr>
            </a:lvl4pPr>
            <a:lvl5pPr marL="2190038" indent="-361831" defTabSz="914103">
              <a:buFontTx/>
              <a:defRPr sz="19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408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l="12270" t="26736" r="15303" b="27416"/>
          <a:stretch>
            <a:fillRect/>
          </a:stretch>
        </p:blipFill>
        <p:spPr>
          <a:xfrm>
            <a:off x="11101152" y="6160192"/>
            <a:ext cx="864001" cy="386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12270" t="26736" r="15303" b="27416"/>
          <a:stretch>
            <a:fillRect/>
          </a:stretch>
        </p:blipFill>
        <p:spPr>
          <a:xfrm>
            <a:off x="11101152" y="6160192"/>
            <a:ext cx="864001" cy="386493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4892944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t="3338" b="12369"/>
          <a:stretch>
            <a:fillRect/>
          </a:stretch>
        </p:blipFill>
        <p:spPr>
          <a:xfrm>
            <a:off x="7" y="-1"/>
            <a:ext cx="1220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Rectangle 10"/>
          <p:cNvSpPr/>
          <p:nvPr/>
        </p:nvSpPr>
        <p:spPr>
          <a:xfrm>
            <a:off x="17" y="0"/>
            <a:ext cx="12192001" cy="6858000"/>
          </a:xfrm>
          <a:prstGeom prst="rect">
            <a:avLst/>
          </a:prstGeom>
          <a:solidFill>
            <a:schemeClr val="accent3">
              <a:alpha val="3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103" hangingPunct="0">
              <a:buClrTx/>
              <a:buFontTx/>
              <a:buNone/>
              <a:defRPr sz="1700">
                <a:solidFill>
                  <a:srgbClr val="FFFFFF"/>
                </a:solidFill>
              </a:defRPr>
            </a:pPr>
            <a:endParaRPr sz="170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419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rcRect l="15452" t="12206" r="14626" b="11538"/>
          <a:stretch>
            <a:fillRect/>
          </a:stretch>
        </p:blipFill>
        <p:spPr>
          <a:xfrm>
            <a:off x="595371" y="2005267"/>
            <a:ext cx="3736935" cy="28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rcRect l="15452" t="12206" r="14626" b="11538"/>
          <a:stretch>
            <a:fillRect/>
          </a:stretch>
        </p:blipFill>
        <p:spPr>
          <a:xfrm>
            <a:off x="4232137" y="2014093"/>
            <a:ext cx="3736935" cy="28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Picture 14" descr="Picture 14"/>
          <p:cNvPicPr>
            <a:picLocks noChangeAspect="1"/>
          </p:cNvPicPr>
          <p:nvPr/>
        </p:nvPicPr>
        <p:blipFill>
          <a:blip r:embed="rId4">
            <a:extLst/>
          </a:blip>
          <a:srcRect l="15452" t="12206" r="14626" b="11538"/>
          <a:stretch>
            <a:fillRect/>
          </a:stretch>
        </p:blipFill>
        <p:spPr>
          <a:xfrm>
            <a:off x="7859729" y="2005267"/>
            <a:ext cx="3736935" cy="28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897305" y="2733702"/>
            <a:ext cx="3142241" cy="569914"/>
          </a:xfrm>
          <a:prstGeom prst="rect">
            <a:avLst/>
          </a:prstGeom>
        </p:spPr>
        <p:txBody>
          <a:bodyPr/>
          <a:lstStyle>
            <a:lvl1pPr algn="ctr" defTabSz="914103">
              <a:defRPr sz="3500" b="0">
                <a:solidFill>
                  <a:srgbClr val="FFFFFF"/>
                </a:solidFill>
              </a:defRPr>
            </a:lvl1pPr>
          </a:lstStyle>
          <a:p>
            <a:r>
              <a:t>Divider Page</a:t>
            </a:r>
          </a:p>
        </p:txBody>
      </p:sp>
      <p:sp>
        <p:nvSpPr>
          <p:cNvPr id="4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57483" y="3403022"/>
            <a:ext cx="2627455" cy="1020764"/>
          </a:xfrm>
          <a:prstGeom prst="rect">
            <a:avLst/>
          </a:prstGeom>
        </p:spPr>
        <p:txBody>
          <a:bodyPr/>
          <a:lstStyle>
            <a:lvl1pPr marL="0" indent="0" algn="ctr" defTabSz="914103"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  <a:lvl2pPr marL="645249" indent="-188197" algn="ctr" defTabSz="914103">
              <a:buFontTx/>
              <a:defRPr sz="1400">
                <a:solidFill>
                  <a:srgbClr val="FFFFFF"/>
                </a:solidFill>
              </a:defRPr>
            </a:lvl2pPr>
            <a:lvl3pPr marL="1114062" indent="-199959" algn="ctr" defTabSz="914103">
              <a:buFontTx/>
              <a:defRPr sz="1400">
                <a:solidFill>
                  <a:srgbClr val="FFFFFF"/>
                </a:solidFill>
              </a:defRPr>
            </a:lvl3pPr>
            <a:lvl4pPr marL="1599679" indent="-228525" algn="ctr" defTabSz="914103">
              <a:buFontTx/>
              <a:defRPr sz="1400">
                <a:solidFill>
                  <a:srgbClr val="FFFFFF"/>
                </a:solidFill>
              </a:defRPr>
            </a:lvl4pPr>
            <a:lvl5pPr marL="2094819" indent="-266612" algn="ctr" defTabSz="914103">
              <a:buFontTx/>
              <a:defRPr sz="14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9319670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12270" t="26736" r="15303" b="27416"/>
          <a:stretch>
            <a:fillRect/>
          </a:stretch>
        </p:blipFill>
        <p:spPr>
          <a:xfrm>
            <a:off x="11101152" y="6160192"/>
            <a:ext cx="864001" cy="386493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659753" y="2363827"/>
            <a:ext cx="4598063" cy="569914"/>
          </a:xfrm>
          <a:prstGeom prst="rect">
            <a:avLst/>
          </a:prstGeom>
        </p:spPr>
        <p:txBody>
          <a:bodyPr/>
          <a:lstStyle>
            <a:lvl1pPr defTabSz="914103">
              <a:defRPr sz="3500" b="0">
                <a:solidFill>
                  <a:srgbClr val="FFFFFF"/>
                </a:solidFill>
              </a:defRPr>
            </a:lvl1pPr>
          </a:lstStyle>
          <a:p>
            <a:r>
              <a:t>Divider Page</a:t>
            </a:r>
          </a:p>
        </p:txBody>
      </p:sp>
      <p:sp>
        <p:nvSpPr>
          <p:cNvPr id="43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59755" y="3042091"/>
            <a:ext cx="4598063" cy="1020764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2100">
                <a:solidFill>
                  <a:srgbClr val="FFFFFF"/>
                </a:solidFill>
              </a:defRPr>
            </a:lvl1pPr>
            <a:lvl2pPr marL="739347" indent="-282295" defTabSz="914103">
              <a:buFontTx/>
              <a:defRPr sz="2100">
                <a:solidFill>
                  <a:srgbClr val="FFFFFF"/>
                </a:solidFill>
              </a:defRPr>
            </a:lvl2pPr>
            <a:lvl3pPr marL="1214042" indent="-299939" defTabSz="914103">
              <a:buFontTx/>
              <a:defRPr sz="2100">
                <a:solidFill>
                  <a:srgbClr val="FFFFFF"/>
                </a:solidFill>
              </a:defRPr>
            </a:lvl3pPr>
            <a:lvl4pPr marL="1713942" indent="-342787" defTabSz="914103">
              <a:buFontTx/>
              <a:defRPr sz="2100">
                <a:solidFill>
                  <a:srgbClr val="FFFFFF"/>
                </a:solidFill>
              </a:defRPr>
            </a:lvl4pPr>
            <a:lvl5pPr marL="2228125" indent="-399918" defTabSz="914103">
              <a:buFontTx/>
              <a:defRPr sz="21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436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19742" t="12043" r="23930" b="18882"/>
          <a:stretch>
            <a:fillRect/>
          </a:stretch>
        </p:blipFill>
        <p:spPr>
          <a:xfrm flipH="1">
            <a:off x="0" y="455089"/>
            <a:ext cx="7252672" cy="6194777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0482293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12270" t="26736" r="15303" b="27416"/>
          <a:stretch>
            <a:fillRect/>
          </a:stretch>
        </p:blipFill>
        <p:spPr>
          <a:xfrm>
            <a:off x="11101152" y="6160192"/>
            <a:ext cx="864001" cy="386493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659737" y="2363827"/>
            <a:ext cx="10918827" cy="569914"/>
          </a:xfrm>
          <a:prstGeom prst="rect">
            <a:avLst/>
          </a:prstGeom>
        </p:spPr>
        <p:txBody>
          <a:bodyPr/>
          <a:lstStyle>
            <a:lvl1pPr defTabSz="914103">
              <a:defRPr sz="3500" b="0">
                <a:solidFill>
                  <a:srgbClr val="FFFFFF"/>
                </a:solidFill>
              </a:defRPr>
            </a:lvl1pPr>
          </a:lstStyle>
          <a:p>
            <a:r>
              <a:t>Divider Page</a:t>
            </a:r>
          </a:p>
        </p:txBody>
      </p:sp>
      <p:sp>
        <p:nvSpPr>
          <p:cNvPr id="44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59748" y="3042091"/>
            <a:ext cx="6907215" cy="1020764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2100">
                <a:solidFill>
                  <a:srgbClr val="FFFFFF"/>
                </a:solidFill>
              </a:defRPr>
            </a:lvl1pPr>
            <a:lvl2pPr marL="739347" indent="-282295" defTabSz="914103">
              <a:buFontTx/>
              <a:defRPr sz="2100">
                <a:solidFill>
                  <a:srgbClr val="FFFFFF"/>
                </a:solidFill>
              </a:defRPr>
            </a:lvl2pPr>
            <a:lvl3pPr marL="1214042" indent="-299939" defTabSz="914103">
              <a:buFontTx/>
              <a:defRPr sz="2100">
                <a:solidFill>
                  <a:srgbClr val="FFFFFF"/>
                </a:solidFill>
              </a:defRPr>
            </a:lvl3pPr>
            <a:lvl4pPr marL="1713942" indent="-342787" defTabSz="914103">
              <a:buFontTx/>
              <a:defRPr sz="2100">
                <a:solidFill>
                  <a:srgbClr val="FFFFFF"/>
                </a:solidFill>
              </a:defRPr>
            </a:lvl4pPr>
            <a:lvl5pPr marL="2228125" indent="-399918" defTabSz="914103">
              <a:buFontTx/>
              <a:defRPr sz="21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4806429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lick to edit Content pag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 defTabSz="914103">
              <a:defRPr sz="3100" b="0"/>
            </a:lvl1pPr>
          </a:lstStyle>
          <a:p>
            <a:r>
              <a:t>Click to edit Content page</a:t>
            </a:r>
          </a:p>
        </p:txBody>
      </p:sp>
      <p:sp>
        <p:nvSpPr>
          <p:cNvPr id="4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1519" y="1243021"/>
            <a:ext cx="5181601" cy="4933953"/>
          </a:xfrm>
          <a:prstGeom prst="rect">
            <a:avLst/>
          </a:prstGeom>
        </p:spPr>
        <p:txBody>
          <a:bodyPr/>
          <a:lstStyle>
            <a:lvl1pPr marL="228525" indent="-228525" defTabSz="914103">
              <a:defRPr sz="2300">
                <a:solidFill>
                  <a:srgbClr val="262626"/>
                </a:solidFill>
              </a:defRPr>
            </a:lvl1pPr>
            <a:lvl2pPr marL="832485" indent="-375433" defTabSz="914103">
              <a:defRPr sz="2300">
                <a:solidFill>
                  <a:srgbClr val="262626"/>
                </a:solidFill>
              </a:defRPr>
            </a:lvl2pPr>
            <a:lvl3pPr marL="1190738" indent="-276635" defTabSz="914103">
              <a:defRPr sz="2300">
                <a:solidFill>
                  <a:srgbClr val="262626"/>
                </a:solidFill>
              </a:defRPr>
            </a:lvl3pPr>
            <a:lvl4pPr marL="1680335" indent="-309180" defTabSz="914103">
              <a:defRPr sz="2300">
                <a:solidFill>
                  <a:srgbClr val="262626"/>
                </a:solidFill>
              </a:defRPr>
            </a:lvl4pPr>
            <a:lvl5pPr marL="2137387" indent="-309180" defTabSz="914103">
              <a:defRPr sz="2300">
                <a:solidFill>
                  <a:srgbClr val="26262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98707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l="44088" t="467" r="2712" b="2"/>
          <a:stretch>
            <a:fillRect/>
          </a:stretch>
        </p:blipFill>
        <p:spPr>
          <a:xfrm flipH="1">
            <a:off x="-681302" y="7"/>
            <a:ext cx="6533755" cy="6875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0" y="0"/>
                </a:moveTo>
                <a:cubicBezTo>
                  <a:pt x="1612" y="0"/>
                  <a:pt x="0" y="1532"/>
                  <a:pt x="0" y="3421"/>
                </a:cubicBezTo>
                <a:lnTo>
                  <a:pt x="0" y="21293"/>
                </a:lnTo>
                <a:lnTo>
                  <a:pt x="16" y="21600"/>
                </a:lnTo>
                <a:lnTo>
                  <a:pt x="21584" y="21600"/>
                </a:lnTo>
                <a:lnTo>
                  <a:pt x="21600" y="21293"/>
                </a:lnTo>
                <a:lnTo>
                  <a:pt x="21600" y="3421"/>
                </a:lnTo>
                <a:cubicBezTo>
                  <a:pt x="21600" y="1532"/>
                  <a:pt x="19988" y="0"/>
                  <a:pt x="18000" y="0"/>
                </a:cubicBez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65" name="Click to edit Content page"/>
          <p:cNvSpPr txBox="1">
            <a:spLocks noGrp="1"/>
          </p:cNvSpPr>
          <p:nvPr>
            <p:ph type="title" hasCustomPrompt="1"/>
          </p:nvPr>
        </p:nvSpPr>
        <p:spPr>
          <a:xfrm>
            <a:off x="6005509" y="365125"/>
            <a:ext cx="5181603" cy="720000"/>
          </a:xfrm>
          <a:prstGeom prst="rect">
            <a:avLst/>
          </a:prstGeom>
        </p:spPr>
        <p:txBody>
          <a:bodyPr/>
          <a:lstStyle>
            <a:lvl1pPr defTabSz="914103">
              <a:defRPr sz="3100" b="0"/>
            </a:lvl1pPr>
          </a:lstStyle>
          <a:p>
            <a:r>
              <a:t>Click to edit Content page</a:t>
            </a:r>
          </a:p>
        </p:txBody>
      </p:sp>
      <p:sp>
        <p:nvSpPr>
          <p:cNvPr id="46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05528" y="1243021"/>
            <a:ext cx="5181601" cy="4933953"/>
          </a:xfrm>
          <a:prstGeom prst="rect">
            <a:avLst/>
          </a:prstGeom>
        </p:spPr>
        <p:txBody>
          <a:bodyPr/>
          <a:lstStyle>
            <a:lvl1pPr marL="228525" indent="-228525" defTabSz="914103">
              <a:defRPr sz="2300">
                <a:solidFill>
                  <a:srgbClr val="262626"/>
                </a:solidFill>
              </a:defRPr>
            </a:lvl1pPr>
            <a:lvl2pPr marL="832485" indent="-375433" defTabSz="914103">
              <a:defRPr sz="2300">
                <a:solidFill>
                  <a:srgbClr val="262626"/>
                </a:solidFill>
              </a:defRPr>
            </a:lvl2pPr>
            <a:lvl3pPr marL="1289536" indent="-375433" defTabSz="914103">
              <a:defRPr sz="2300">
                <a:solidFill>
                  <a:srgbClr val="262626"/>
                </a:solidFill>
              </a:defRPr>
            </a:lvl3pPr>
            <a:lvl4pPr marL="1746588" indent="-375433" defTabSz="914103">
              <a:defRPr sz="2300">
                <a:solidFill>
                  <a:srgbClr val="262626"/>
                </a:solidFill>
              </a:defRPr>
            </a:lvl4pPr>
            <a:lvl5pPr marL="2203640" indent="-375433" defTabSz="914103">
              <a:defRPr sz="2300">
                <a:solidFill>
                  <a:srgbClr val="26262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467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528" y="6018236"/>
            <a:ext cx="10515601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590616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Click to edit Content pag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 defTabSz="914103">
              <a:defRPr sz="3100" b="0"/>
            </a:lvl1pPr>
          </a:lstStyle>
          <a:p>
            <a:r>
              <a:t>Click to edit Content page</a:t>
            </a:r>
          </a:p>
        </p:txBody>
      </p:sp>
      <p:sp>
        <p:nvSpPr>
          <p:cNvPr id="47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71512" y="1243021"/>
            <a:ext cx="10515600" cy="4933953"/>
          </a:xfrm>
          <a:prstGeom prst="rect">
            <a:avLst/>
          </a:prstGeom>
        </p:spPr>
        <p:txBody>
          <a:bodyPr/>
          <a:lstStyle>
            <a:lvl1pPr marL="228525" indent="-228525" defTabSz="914103">
              <a:defRPr sz="2300">
                <a:solidFill>
                  <a:srgbClr val="262626"/>
                </a:solidFill>
              </a:defRPr>
            </a:lvl1pPr>
            <a:lvl2pPr marL="832485" indent="-375433" defTabSz="914103">
              <a:defRPr sz="2300">
                <a:solidFill>
                  <a:srgbClr val="262626"/>
                </a:solidFill>
              </a:defRPr>
            </a:lvl2pPr>
            <a:lvl3pPr marL="1190738" indent="-276635" defTabSz="914103">
              <a:defRPr sz="2300">
                <a:solidFill>
                  <a:srgbClr val="262626"/>
                </a:solidFill>
              </a:defRPr>
            </a:lvl3pPr>
            <a:lvl4pPr marL="1680335" indent="-309180" defTabSz="914103">
              <a:defRPr sz="2300">
                <a:solidFill>
                  <a:srgbClr val="262626"/>
                </a:solidFill>
              </a:defRPr>
            </a:lvl4pPr>
            <a:lvl5pPr marL="2137387" indent="-309180" defTabSz="914103">
              <a:defRPr sz="2300">
                <a:solidFill>
                  <a:srgbClr val="26262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7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0417005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Click to edit Content pag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 defTabSz="914103">
              <a:defRPr sz="3100" b="0"/>
            </a:lvl1pPr>
          </a:lstStyle>
          <a:p>
            <a:r>
              <a:t>Click to edit Content page</a:t>
            </a:r>
          </a:p>
        </p:txBody>
      </p:sp>
      <p:sp>
        <p:nvSpPr>
          <p:cNvPr id="48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2267349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91704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0"/>
          <p:cNvSpPr txBox="1">
            <a:spLocks noGrp="1"/>
          </p:cNvSpPr>
          <p:nvPr>
            <p:ph type="title"/>
          </p:nvPr>
        </p:nvSpPr>
        <p:spPr>
          <a:xfrm>
            <a:off x="659744" y="1306521"/>
            <a:ext cx="10918825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99"/>
              <a:buFont typeface="Trebuchet MS"/>
              <a:buNone/>
              <a:defRPr sz="359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90"/>
          <p:cNvSpPr txBox="1">
            <a:spLocks noGrp="1"/>
          </p:cNvSpPr>
          <p:nvPr>
            <p:ph type="body" idx="1"/>
          </p:nvPr>
        </p:nvSpPr>
        <p:spPr>
          <a:xfrm>
            <a:off x="659740" y="1984785"/>
            <a:ext cx="690721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90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09"/>
          <p:cNvSpPr txBox="1"/>
          <p:nvPr/>
        </p:nvSpPr>
        <p:spPr>
          <a:xfrm>
            <a:off x="2944870" y="5590526"/>
            <a:ext cx="141417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lang="ru-RU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@mceducation</a:t>
            </a:r>
            <a:endParaRPr/>
          </a:p>
        </p:txBody>
      </p:sp>
      <p:pic>
        <p:nvPicPr>
          <p:cNvPr id="154" name="Google Shape;154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518" y="6067115"/>
            <a:ext cx="8946175" cy="61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17720" y="5929325"/>
            <a:ext cx="2077421" cy="74787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09"/>
          <p:cNvSpPr txBox="1"/>
          <p:nvPr/>
        </p:nvSpPr>
        <p:spPr>
          <a:xfrm>
            <a:off x="4798032" y="6030277"/>
            <a:ext cx="2077421" cy="41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1"/>
              <a:buFont typeface="Calibri"/>
              <a:buNone/>
            </a:pPr>
            <a:r>
              <a:rPr lang="ru-RU" sz="1051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www.mceducation.com</a:t>
            </a:r>
            <a:endParaRPr sz="1051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09"/>
          <p:cNvSpPr txBox="1"/>
          <p:nvPr/>
        </p:nvSpPr>
        <p:spPr>
          <a:xfrm>
            <a:off x="571489" y="6030277"/>
            <a:ext cx="4078899" cy="41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1"/>
              <a:buFont typeface="Calibri"/>
              <a:buNone/>
            </a:pPr>
            <a:r>
              <a:rPr lang="ru-RU" sz="1051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  +65 6213 9300        1 New Industrial Road, Singapore 536196</a:t>
            </a:r>
            <a:endParaRPr sz="1051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1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513" y="5586054"/>
            <a:ext cx="288000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97724" y="5603291"/>
            <a:ext cx="252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0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0359" y="5597629"/>
            <a:ext cx="288000" cy="286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09" descr="tiktok ic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29607" y="5606530"/>
            <a:ext cx="252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09" descr="Free White Youtube Logo Transparent, Download Free White Youtube Logo  Transparent png images, Free ClipArts on Clipart Librar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5993" y="5634871"/>
            <a:ext cx="324000" cy="22781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09"/>
          <p:cNvSpPr txBox="1">
            <a:spLocks noGrp="1"/>
          </p:cNvSpPr>
          <p:nvPr>
            <p:ph type="ctrTitle"/>
          </p:nvPr>
        </p:nvSpPr>
        <p:spPr>
          <a:xfrm>
            <a:off x="558971" y="1250949"/>
            <a:ext cx="6019800" cy="1584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98"/>
              <a:buFont typeface="Trebuchet MS"/>
              <a:buNone/>
              <a:defRPr sz="5398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4" name="Google Shape;164;p109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0905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defTabSz="914103">
              <a:defRPr sz="3100" b="0"/>
            </a:lvl1pPr>
          </a:lstStyle>
          <a:p>
            <a:r>
              <a:t>Текст заголовка</a:t>
            </a:r>
          </a:p>
        </p:txBody>
      </p:sp>
      <p:sp>
        <p:nvSpPr>
          <p:cNvPr id="50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8"/>
            <a:ext cx="6172201" cy="4873626"/>
          </a:xfrm>
          <a:prstGeom prst="rect">
            <a:avLst/>
          </a:prstGeom>
        </p:spPr>
        <p:txBody>
          <a:bodyPr/>
          <a:lstStyle>
            <a:lvl1pPr marL="228525" indent="-228525" defTabSz="914103">
              <a:defRPr sz="2300"/>
            </a:lvl1pPr>
            <a:lvl2pPr marL="733687" indent="-276635" defTabSz="914103">
              <a:defRPr sz="2300"/>
            </a:lvl2pPr>
            <a:lvl3pPr marL="1223283" indent="-309180" defTabSz="914103">
              <a:defRPr sz="2300"/>
            </a:lvl3pPr>
            <a:lvl4pPr marL="1699659" indent="-328504" defTabSz="914103">
              <a:defRPr sz="2300"/>
            </a:lvl4pPr>
            <a:lvl5pPr marL="2156711" indent="-328504" defTabSz="914103">
              <a:defRPr sz="2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00905" y="2057401"/>
            <a:ext cx="3932239" cy="3811589"/>
          </a:xfrm>
          <a:prstGeom prst="rect">
            <a:avLst/>
          </a:prstGeom>
        </p:spPr>
        <p:txBody>
          <a:bodyPr/>
          <a:lstStyle/>
          <a:p>
            <a:pPr marL="0" indent="0" defTabSz="914103">
              <a:buSzTx/>
              <a:buFontTx/>
              <a:buNone/>
              <a:defRPr sz="1600"/>
            </a:pPr>
            <a:endParaRPr/>
          </a:p>
        </p:txBody>
      </p:sp>
      <p:sp>
        <p:nvSpPr>
          <p:cNvPr id="50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15" y="6414228"/>
            <a:ext cx="263853" cy="261610"/>
          </a:xfrm>
          <a:prstGeom prst="rect">
            <a:avLst/>
          </a:prstGeom>
        </p:spPr>
        <p:txBody>
          <a:bodyPr anchor="t"/>
          <a:lstStyle>
            <a:lvl1pPr algn="l" defTabSz="914103"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244946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0905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defTabSz="914103">
              <a:defRPr sz="3100" b="0"/>
            </a:lvl1pPr>
          </a:lstStyle>
          <a:p>
            <a:r>
              <a:t>Текст заголовка</a:t>
            </a:r>
          </a:p>
        </p:txBody>
      </p:sp>
      <p:sp>
        <p:nvSpPr>
          <p:cNvPr id="51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8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00905" y="2057401"/>
            <a:ext cx="3932239" cy="3811589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600"/>
            </a:lvl1pPr>
            <a:lvl2pPr marL="0" indent="457051" defTabSz="914103">
              <a:buSzTx/>
              <a:buFontTx/>
              <a:buNone/>
              <a:defRPr sz="1600"/>
            </a:lvl2pPr>
            <a:lvl3pPr marL="0" indent="914103" defTabSz="914103">
              <a:buSzTx/>
              <a:buFontTx/>
              <a:buNone/>
              <a:defRPr sz="1600"/>
            </a:lvl3pPr>
            <a:lvl4pPr marL="0" indent="1371154" defTabSz="914103">
              <a:buSzTx/>
              <a:buFontTx/>
              <a:buNone/>
              <a:defRPr sz="1600"/>
            </a:lvl4pPr>
            <a:lvl5pPr marL="0" indent="1828205" defTabSz="914103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15" y="6414228"/>
            <a:ext cx="263853" cy="261610"/>
          </a:xfrm>
          <a:prstGeom prst="rect">
            <a:avLst/>
          </a:prstGeom>
        </p:spPr>
        <p:txBody>
          <a:bodyPr anchor="t"/>
          <a:lstStyle>
            <a:lvl1pPr algn="l" defTabSz="914103"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1610887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TextBox 21"/>
          <p:cNvSpPr txBox="1"/>
          <p:nvPr/>
        </p:nvSpPr>
        <p:spPr>
          <a:xfrm>
            <a:off x="2990591" y="5590547"/>
            <a:ext cx="132274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103">
              <a:defRPr sz="1200" b="1">
                <a:solidFill>
                  <a:srgbClr val="FFFFFF"/>
                </a:solidFill>
              </a:defRPr>
            </a:lvl1pPr>
          </a:lstStyle>
          <a:p>
            <a:pPr hangingPunct="0">
              <a:buClrTx/>
              <a:buFontTx/>
              <a:buNone/>
            </a:pPr>
            <a:r>
              <a:rPr>
                <a:latin typeface="Calibri"/>
                <a:cs typeface="Calibri"/>
                <a:sym typeface="Calibri"/>
              </a:rPr>
              <a:t>@mceducation</a:t>
            </a:r>
          </a:p>
        </p:txBody>
      </p:sp>
      <p:pic>
        <p:nvPicPr>
          <p:cNvPr id="522" name="Picture 14" descr="Picture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530" y="6067109"/>
            <a:ext cx="8946175" cy="613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17733" y="5929319"/>
            <a:ext cx="2077423" cy="747872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Title 1"/>
          <p:cNvSpPr txBox="1"/>
          <p:nvPr/>
        </p:nvSpPr>
        <p:spPr>
          <a:xfrm>
            <a:off x="4843765" y="6030276"/>
            <a:ext cx="198598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125">
              <a:lnSpc>
                <a:spcPct val="90000"/>
              </a:lnSpc>
              <a:defRPr sz="1000" b="1">
                <a:solidFill>
                  <a:srgbClr val="FFFFFF"/>
                </a:solidFill>
              </a:defRPr>
            </a:lvl1pPr>
          </a:lstStyle>
          <a:p>
            <a:pPr hangingPunct="0">
              <a:buClrTx/>
              <a:buFontTx/>
              <a:buNone/>
            </a:pPr>
            <a:r>
              <a:rPr>
                <a:latin typeface="Calibri"/>
                <a:cs typeface="Calibri"/>
                <a:sym typeface="Calibri"/>
              </a:rPr>
              <a:t>www.mceducation.com</a:t>
            </a:r>
          </a:p>
        </p:txBody>
      </p:sp>
      <p:sp>
        <p:nvSpPr>
          <p:cNvPr id="525" name="Title 1"/>
          <p:cNvSpPr txBox="1"/>
          <p:nvPr/>
        </p:nvSpPr>
        <p:spPr>
          <a:xfrm>
            <a:off x="617209" y="6030276"/>
            <a:ext cx="3987459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125">
              <a:lnSpc>
                <a:spcPct val="90000"/>
              </a:lnSpc>
              <a:defRPr sz="1000" b="1">
                <a:solidFill>
                  <a:srgbClr val="FFFFFF"/>
                </a:solidFill>
              </a:defRPr>
            </a:lvl1pPr>
          </a:lstStyle>
          <a:p>
            <a:pPr hangingPunct="0">
              <a:buClrTx/>
              <a:buFontTx/>
              <a:buNone/>
            </a:pPr>
            <a:r>
              <a:rPr>
                <a:latin typeface="Calibri"/>
                <a:cs typeface="Calibri"/>
                <a:sym typeface="Calibri"/>
              </a:rPr>
              <a:t>T  +65 6213 9300        1 New Industrial Road, Singapore 536196</a:t>
            </a:r>
          </a:p>
        </p:txBody>
      </p:sp>
      <p:pic>
        <p:nvPicPr>
          <p:cNvPr id="526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1528" y="5586053"/>
            <a:ext cx="288001" cy="28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7740" y="5603314"/>
            <a:ext cx="252001" cy="25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Picture 6" descr="Picture 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40374" y="5597652"/>
            <a:ext cx="288001" cy="286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Picture 20" descr="Picture 2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29621" y="5606553"/>
            <a:ext cx="252001" cy="25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Picture 24" descr="Picture 2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476009" y="5634864"/>
            <a:ext cx="324001" cy="227814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Click to edit Cover Page"/>
          <p:cNvSpPr txBox="1">
            <a:spLocks noGrp="1"/>
          </p:cNvSpPr>
          <p:nvPr>
            <p:ph type="title" hasCustomPrompt="1"/>
          </p:nvPr>
        </p:nvSpPr>
        <p:spPr>
          <a:xfrm>
            <a:off x="558988" y="1250950"/>
            <a:ext cx="6019801" cy="1584849"/>
          </a:xfrm>
          <a:prstGeom prst="rect">
            <a:avLst/>
          </a:prstGeom>
        </p:spPr>
        <p:txBody>
          <a:bodyPr/>
          <a:lstStyle>
            <a:lvl1pPr defTabSz="914103">
              <a:defRPr sz="5300" b="0">
                <a:solidFill>
                  <a:srgbClr val="FFFFFF"/>
                </a:solidFill>
              </a:defRPr>
            </a:lvl1pPr>
          </a:lstStyle>
          <a:p>
            <a:r>
              <a:t>Click to edit Cover Page</a:t>
            </a:r>
          </a:p>
        </p:txBody>
      </p:sp>
      <p:sp>
        <p:nvSpPr>
          <p:cNvPr id="53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57733" y="6217875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562184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7153910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Click to edit Cover Page"/>
          <p:cNvSpPr txBox="1">
            <a:spLocks noGrp="1"/>
          </p:cNvSpPr>
          <p:nvPr>
            <p:ph type="title" hasCustomPrompt="1"/>
          </p:nvPr>
        </p:nvSpPr>
        <p:spPr>
          <a:xfrm>
            <a:off x="1152525" y="1250950"/>
            <a:ext cx="6019800" cy="1584849"/>
          </a:xfrm>
          <a:prstGeom prst="rect">
            <a:avLst/>
          </a:prstGeom>
        </p:spPr>
        <p:txBody>
          <a:bodyPr/>
          <a:lstStyle>
            <a:lvl1pPr defTabSz="914103">
              <a:defRPr sz="5300" b="0">
                <a:solidFill>
                  <a:srgbClr val="FFFFFF"/>
                </a:solidFill>
              </a:defRPr>
            </a:lvl1pPr>
          </a:lstStyle>
          <a:p>
            <a:r>
              <a:t>Click to edit Cover Page</a:t>
            </a:r>
          </a:p>
        </p:txBody>
      </p:sp>
      <p:sp>
        <p:nvSpPr>
          <p:cNvPr id="54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52525" y="2959104"/>
            <a:ext cx="4572000" cy="598488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1pPr>
            <a:lvl2pPr marL="0" indent="457051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2pPr>
            <a:lvl3pPr marL="0" indent="914103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3pPr>
            <a:lvl4pPr marL="0" indent="1371154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4pPr>
            <a:lvl5pPr marL="0" indent="1828205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542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82775" y="5257800"/>
            <a:ext cx="3009228" cy="1600200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3401595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659737" y="1306515"/>
            <a:ext cx="10918827" cy="569914"/>
          </a:xfrm>
          <a:prstGeom prst="rect">
            <a:avLst/>
          </a:prstGeom>
        </p:spPr>
        <p:txBody>
          <a:bodyPr/>
          <a:lstStyle>
            <a:lvl1pPr defTabSz="914103">
              <a:defRPr sz="3500" b="0"/>
            </a:lvl1pPr>
          </a:lstStyle>
          <a:p>
            <a:r>
              <a:t>Divider Page</a:t>
            </a:r>
          </a:p>
        </p:txBody>
      </p:sp>
      <p:sp>
        <p:nvSpPr>
          <p:cNvPr id="5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59748" y="1984779"/>
            <a:ext cx="6907215" cy="1020764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/>
            </a:lvl1pPr>
            <a:lvl2pPr marL="712462" indent="-255410" defTabSz="914103">
              <a:buFontTx/>
              <a:defRPr sz="1900"/>
            </a:lvl2pPr>
            <a:lvl3pPr marL="1185476" indent="-271373" defTabSz="914103">
              <a:buFontTx/>
              <a:defRPr sz="1900"/>
            </a:lvl3pPr>
            <a:lvl4pPr marL="1681296" indent="-310141" defTabSz="914103">
              <a:buFontTx/>
              <a:defRPr sz="1900"/>
            </a:lvl4pPr>
            <a:lvl5pPr marL="2190038" indent="-361831" defTabSz="914103">
              <a:buFontTx/>
              <a:defRPr sz="1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502315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" y="0"/>
            <a:ext cx="970493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Content Placeholder 8" descr="Content Placeholder 8"/>
          <p:cNvPicPr>
            <a:picLocks noChangeAspect="1"/>
          </p:cNvPicPr>
          <p:nvPr/>
        </p:nvPicPr>
        <p:blipFill>
          <a:blip r:embed="rId3">
            <a:extLst/>
          </a:blip>
          <a:srcRect l="12692" t="3571" r="1434" b="9693"/>
          <a:stretch>
            <a:fillRect/>
          </a:stretch>
        </p:blipFill>
        <p:spPr>
          <a:xfrm>
            <a:off x="16" y="-1"/>
            <a:ext cx="1018976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7566966" y="1306515"/>
            <a:ext cx="4011615" cy="569914"/>
          </a:xfrm>
          <a:prstGeom prst="rect">
            <a:avLst/>
          </a:prstGeom>
        </p:spPr>
        <p:txBody>
          <a:bodyPr/>
          <a:lstStyle>
            <a:lvl1pPr defTabSz="914103">
              <a:defRPr sz="3500" b="0"/>
            </a:lvl1pPr>
          </a:lstStyle>
          <a:p>
            <a:r>
              <a:t>Divider Page</a:t>
            </a:r>
          </a:p>
        </p:txBody>
      </p:sp>
      <p:sp>
        <p:nvSpPr>
          <p:cNvPr id="56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65" y="1984779"/>
            <a:ext cx="4011615" cy="1020764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/>
            </a:lvl1pPr>
            <a:lvl2pPr marL="712462" indent="-255410" defTabSz="914103">
              <a:buFontTx/>
              <a:defRPr sz="1900"/>
            </a:lvl2pPr>
            <a:lvl3pPr marL="1185476" indent="-271373" defTabSz="914103">
              <a:buFontTx/>
              <a:defRPr sz="1900"/>
            </a:lvl3pPr>
            <a:lvl4pPr marL="1681296" indent="-310141" defTabSz="914103">
              <a:buFontTx/>
              <a:defRPr sz="1900"/>
            </a:lvl4pPr>
            <a:lvl5pPr marL="2190038" indent="-361831" defTabSz="914103">
              <a:buFontTx/>
              <a:defRPr sz="1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563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921133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12468" t="5898" b="18776"/>
          <a:stretch>
            <a:fillRect/>
          </a:stretch>
        </p:blipFill>
        <p:spPr>
          <a:xfrm>
            <a:off x="1" y="3"/>
            <a:ext cx="1126441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rcRect l="45487" t="8224" r="3196" b="7893"/>
          <a:stretch>
            <a:fillRect/>
          </a:stretch>
        </p:blipFill>
        <p:spPr>
          <a:xfrm flipH="1">
            <a:off x="632011" y="-1"/>
            <a:ext cx="629322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7566966" y="1306515"/>
            <a:ext cx="4011615" cy="569914"/>
          </a:xfrm>
          <a:prstGeom prst="rect">
            <a:avLst/>
          </a:prstGeom>
        </p:spPr>
        <p:txBody>
          <a:bodyPr/>
          <a:lstStyle>
            <a:lvl1pPr defTabSz="914103">
              <a:defRPr sz="3500" b="0"/>
            </a:lvl1pPr>
          </a:lstStyle>
          <a:p>
            <a:r>
              <a:t>Divider Page</a:t>
            </a:r>
          </a:p>
        </p:txBody>
      </p:sp>
      <p:sp>
        <p:nvSpPr>
          <p:cNvPr id="57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65" y="1984779"/>
            <a:ext cx="4011615" cy="1020764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/>
            </a:lvl1pPr>
            <a:lvl2pPr marL="712462" indent="-255410" defTabSz="914103">
              <a:buFontTx/>
              <a:defRPr sz="1900"/>
            </a:lvl2pPr>
            <a:lvl3pPr marL="1185476" indent="-271373" defTabSz="914103">
              <a:buFontTx/>
              <a:defRPr sz="1900"/>
            </a:lvl3pPr>
            <a:lvl4pPr marL="1681296" indent="-310141" defTabSz="914103">
              <a:buFontTx/>
              <a:defRPr sz="1900"/>
            </a:lvl4pPr>
            <a:lvl5pPr marL="2190038" indent="-361831" defTabSz="914103">
              <a:buFontTx/>
              <a:defRPr sz="1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575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903546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rcRect l="15671" b="21591"/>
          <a:stretch>
            <a:fillRect/>
          </a:stretch>
        </p:blipFill>
        <p:spPr>
          <a:xfrm>
            <a:off x="17" y="-1"/>
            <a:ext cx="1042536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Picture 13" descr="Picture 13"/>
          <p:cNvPicPr>
            <a:picLocks noChangeAspect="1"/>
          </p:cNvPicPr>
          <p:nvPr/>
        </p:nvPicPr>
        <p:blipFill>
          <a:blip r:embed="rId3">
            <a:extLst/>
          </a:blip>
          <a:srcRect b="2447"/>
          <a:stretch>
            <a:fillRect/>
          </a:stretch>
        </p:blipFill>
        <p:spPr>
          <a:xfrm>
            <a:off x="658907" y="-209307"/>
            <a:ext cx="7086600" cy="7067307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7566966" y="1306515"/>
            <a:ext cx="4011615" cy="569914"/>
          </a:xfrm>
          <a:prstGeom prst="rect">
            <a:avLst/>
          </a:prstGeom>
        </p:spPr>
        <p:txBody>
          <a:bodyPr/>
          <a:lstStyle>
            <a:lvl1pPr defTabSz="914103">
              <a:defRPr sz="3500" b="0"/>
            </a:lvl1pPr>
          </a:lstStyle>
          <a:p>
            <a:r>
              <a:t>Divider Page</a:t>
            </a:r>
          </a:p>
        </p:txBody>
      </p:sp>
      <p:sp>
        <p:nvSpPr>
          <p:cNvPr id="58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65" y="1984779"/>
            <a:ext cx="4011615" cy="1020764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/>
            </a:lvl1pPr>
            <a:lvl2pPr marL="712462" indent="-255410" defTabSz="914103">
              <a:buFontTx/>
              <a:defRPr sz="1900"/>
            </a:lvl2pPr>
            <a:lvl3pPr marL="1185476" indent="-271373" defTabSz="914103">
              <a:buFontTx/>
              <a:defRPr sz="1900"/>
            </a:lvl3pPr>
            <a:lvl4pPr marL="1681296" indent="-310141" defTabSz="914103">
              <a:buFontTx/>
              <a:defRPr sz="1900"/>
            </a:lvl4pPr>
            <a:lvl5pPr marL="2190038" indent="-361831" defTabSz="914103">
              <a:buFontTx/>
              <a:defRPr sz="1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587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Footer Placeholder 5"/>
          <p:cNvSpPr txBox="1"/>
          <p:nvPr/>
        </p:nvSpPr>
        <p:spPr>
          <a:xfrm>
            <a:off x="619524" y="6446014"/>
            <a:ext cx="4023361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103">
              <a:defRPr sz="1100">
                <a:solidFill>
                  <a:srgbClr val="FFFFFF"/>
                </a:solidFill>
              </a:defRPr>
            </a:lvl1pPr>
          </a:lstStyle>
          <a:p>
            <a:pPr hangingPunct="0">
              <a:buClrTx/>
              <a:buFontTx/>
              <a:buNone/>
            </a:pPr>
            <a:r>
              <a:rPr>
                <a:latin typeface="Calibri"/>
                <a:cs typeface="Calibri"/>
                <a:sym typeface="Calibri"/>
              </a:rPr>
              <a:t>©️ All rights reserved </a:t>
            </a:r>
          </a:p>
        </p:txBody>
      </p:sp>
      <p:sp>
        <p:nvSpPr>
          <p:cNvPr id="5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403121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b="20494"/>
          <a:stretch>
            <a:fillRect/>
          </a:stretch>
        </p:blipFill>
        <p:spPr>
          <a:xfrm>
            <a:off x="-3" y="-1"/>
            <a:ext cx="12192003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rcRect l="18650" t="13040" r="10704" b="12467"/>
          <a:stretch>
            <a:fillRect/>
          </a:stretch>
        </p:blipFill>
        <p:spPr>
          <a:xfrm>
            <a:off x="1855699" y="0"/>
            <a:ext cx="478780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7566966" y="1306515"/>
            <a:ext cx="4011615" cy="569914"/>
          </a:xfrm>
          <a:prstGeom prst="rect">
            <a:avLst/>
          </a:prstGeom>
        </p:spPr>
        <p:txBody>
          <a:bodyPr/>
          <a:lstStyle>
            <a:lvl1pPr defTabSz="914103">
              <a:defRPr sz="3500" b="0"/>
            </a:lvl1pPr>
          </a:lstStyle>
          <a:p>
            <a:r>
              <a:t>Divider Page</a:t>
            </a:r>
          </a:p>
        </p:txBody>
      </p:sp>
      <p:sp>
        <p:nvSpPr>
          <p:cNvPr id="59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65" y="1984779"/>
            <a:ext cx="4011615" cy="1020764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/>
            </a:lvl1pPr>
            <a:lvl2pPr marL="712462" indent="-255410" defTabSz="914103">
              <a:buFontTx/>
              <a:defRPr sz="1900"/>
            </a:lvl2pPr>
            <a:lvl3pPr marL="1185476" indent="-271373" defTabSz="914103">
              <a:buFontTx/>
              <a:defRPr sz="1900"/>
            </a:lvl3pPr>
            <a:lvl4pPr marL="1681296" indent="-310141" defTabSz="914103">
              <a:buFontTx/>
              <a:defRPr sz="1900"/>
            </a:lvl4pPr>
            <a:lvl5pPr marL="2190038" indent="-361831" defTabSz="914103">
              <a:buFontTx/>
              <a:defRPr sz="1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600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068061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t="6992" b="8634"/>
          <a:stretch>
            <a:fillRect/>
          </a:stretch>
        </p:blipFill>
        <p:spPr>
          <a:xfrm>
            <a:off x="-12002" y="-6750"/>
            <a:ext cx="12204003" cy="6864751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Rectangle 8"/>
          <p:cNvSpPr/>
          <p:nvPr/>
        </p:nvSpPr>
        <p:spPr>
          <a:xfrm>
            <a:off x="-12001" y="-6750"/>
            <a:ext cx="12192001" cy="6858001"/>
          </a:xfrm>
          <a:prstGeom prst="rect">
            <a:avLst/>
          </a:prstGeom>
          <a:solidFill>
            <a:schemeClr val="accent3">
              <a:alpha val="3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103" hangingPunct="0">
              <a:buClrTx/>
              <a:buFontTx/>
              <a:buNone/>
              <a:defRPr sz="1700">
                <a:solidFill>
                  <a:srgbClr val="FFFFFF"/>
                </a:solidFill>
              </a:defRPr>
            </a:pPr>
            <a:endParaRPr sz="170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10" name="Divider Pageoption 2"/>
          <p:cNvSpPr txBox="1">
            <a:spLocks noGrp="1"/>
          </p:cNvSpPr>
          <p:nvPr>
            <p:ph type="title" hasCustomPrompt="1"/>
          </p:nvPr>
        </p:nvSpPr>
        <p:spPr>
          <a:xfrm>
            <a:off x="671528" y="710409"/>
            <a:ext cx="10515601" cy="1002646"/>
          </a:xfrm>
          <a:prstGeom prst="rect">
            <a:avLst/>
          </a:prstGeom>
        </p:spPr>
        <p:txBody>
          <a:bodyPr/>
          <a:lstStyle>
            <a:lvl1pPr defTabSz="914103">
              <a:defRPr sz="3500" b="0"/>
            </a:lvl1pPr>
          </a:lstStyle>
          <a:p>
            <a:r>
              <a:t>Divider Pageoption 2</a:t>
            </a:r>
          </a:p>
        </p:txBody>
      </p:sp>
      <p:sp>
        <p:nvSpPr>
          <p:cNvPr id="6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1528" y="1800227"/>
            <a:ext cx="10515601" cy="442912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1pPr>
            <a:lvl2pPr marL="0" indent="457051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2pPr>
            <a:lvl3pPr marL="0" indent="914103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3pPr>
            <a:lvl4pPr marL="0" indent="1371154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4pPr>
            <a:lvl5pPr marL="0" indent="1828205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612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573772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57"/>
          <p:cNvSpPr txBox="1">
            <a:spLocks noGrp="1"/>
          </p:cNvSpPr>
          <p:nvPr>
            <p:ph type="ftr" idx="11"/>
          </p:nvPr>
        </p:nvSpPr>
        <p:spPr>
          <a:xfrm>
            <a:off x="573788" y="6391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Divider Pageoption 2"/>
          <p:cNvSpPr txBox="1">
            <a:spLocks noGrp="1"/>
          </p:cNvSpPr>
          <p:nvPr>
            <p:ph type="title" hasCustomPrompt="1"/>
          </p:nvPr>
        </p:nvSpPr>
        <p:spPr>
          <a:xfrm>
            <a:off x="671528" y="710409"/>
            <a:ext cx="10515601" cy="1002646"/>
          </a:xfrm>
          <a:prstGeom prst="rect">
            <a:avLst/>
          </a:prstGeom>
        </p:spPr>
        <p:txBody>
          <a:bodyPr/>
          <a:lstStyle>
            <a:lvl1pPr defTabSz="914103">
              <a:defRPr sz="3500" b="0"/>
            </a:lvl1pPr>
          </a:lstStyle>
          <a:p>
            <a:r>
              <a:t>Divider Pageoption 2</a:t>
            </a:r>
          </a:p>
        </p:txBody>
      </p:sp>
      <p:sp>
        <p:nvSpPr>
          <p:cNvPr id="62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1528" y="1800227"/>
            <a:ext cx="10515601" cy="442912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/>
            </a:lvl1pPr>
            <a:lvl2pPr marL="0" indent="457051" defTabSz="914103">
              <a:buSzTx/>
              <a:buFontTx/>
              <a:buNone/>
              <a:defRPr sz="1900"/>
            </a:lvl2pPr>
            <a:lvl3pPr marL="0" indent="914103" defTabSz="914103">
              <a:buSzTx/>
              <a:buFontTx/>
              <a:buNone/>
              <a:defRPr sz="1900"/>
            </a:lvl3pPr>
            <a:lvl4pPr marL="0" indent="1371154" defTabSz="914103">
              <a:buSzTx/>
              <a:buFontTx/>
              <a:buNone/>
              <a:defRPr sz="1900"/>
            </a:lvl4pPr>
            <a:lvl5pPr marL="0" indent="1828205" defTabSz="914103">
              <a:buSzTx/>
              <a:buFontTx/>
              <a:buNone/>
              <a:defRPr sz="1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62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293892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t="2105" b="13518"/>
          <a:stretch>
            <a:fillRect/>
          </a:stretch>
        </p:blipFill>
        <p:spPr>
          <a:xfrm>
            <a:off x="7" y="-1"/>
            <a:ext cx="12204001" cy="6864751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Rectangle 11"/>
          <p:cNvSpPr/>
          <p:nvPr/>
        </p:nvSpPr>
        <p:spPr>
          <a:xfrm>
            <a:off x="12007" y="311342"/>
            <a:ext cx="12192001" cy="6858001"/>
          </a:xfrm>
          <a:prstGeom prst="rect">
            <a:avLst/>
          </a:prstGeom>
          <a:solidFill>
            <a:schemeClr val="accent3">
              <a:alpha val="3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103" hangingPunct="0">
              <a:buClrTx/>
              <a:buFontTx/>
              <a:buNone/>
              <a:defRPr sz="1700">
                <a:solidFill>
                  <a:srgbClr val="FFFFFF"/>
                </a:solidFill>
              </a:defRPr>
            </a:pPr>
            <a:endParaRPr sz="170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632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19217" t="7250" r="16239" b="19051"/>
          <a:stretch>
            <a:fillRect/>
          </a:stretch>
        </p:blipFill>
        <p:spPr>
          <a:xfrm>
            <a:off x="2999889" y="336884"/>
            <a:ext cx="6256423" cy="5054184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659740" y="1306515"/>
            <a:ext cx="3142240" cy="569914"/>
          </a:xfrm>
          <a:prstGeom prst="rect">
            <a:avLst/>
          </a:prstGeom>
        </p:spPr>
        <p:txBody>
          <a:bodyPr/>
          <a:lstStyle>
            <a:lvl1pPr defTabSz="914103">
              <a:defRPr sz="3500" b="0">
                <a:solidFill>
                  <a:srgbClr val="FFFFFF"/>
                </a:solidFill>
              </a:defRPr>
            </a:lvl1pPr>
          </a:lstStyle>
          <a:p>
            <a:r>
              <a:t>Divider Page</a:t>
            </a:r>
          </a:p>
        </p:txBody>
      </p:sp>
      <p:sp>
        <p:nvSpPr>
          <p:cNvPr id="63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59737" y="1984779"/>
            <a:ext cx="3142243" cy="1020764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900">
                <a:solidFill>
                  <a:srgbClr val="FFFFFF"/>
                </a:solidFill>
              </a:defRPr>
            </a:lvl1pPr>
            <a:lvl2pPr marL="712462" indent="-255410" defTabSz="914103">
              <a:buFontTx/>
              <a:defRPr sz="1900">
                <a:solidFill>
                  <a:srgbClr val="FFFFFF"/>
                </a:solidFill>
              </a:defRPr>
            </a:lvl2pPr>
            <a:lvl3pPr marL="1185476" indent="-271373" defTabSz="914103">
              <a:buFontTx/>
              <a:defRPr sz="1900">
                <a:solidFill>
                  <a:srgbClr val="FFFFFF"/>
                </a:solidFill>
              </a:defRPr>
            </a:lvl3pPr>
            <a:lvl4pPr marL="1681296" indent="-310141" defTabSz="914103">
              <a:buFontTx/>
              <a:defRPr sz="1900">
                <a:solidFill>
                  <a:srgbClr val="FFFFFF"/>
                </a:solidFill>
              </a:defRPr>
            </a:lvl4pPr>
            <a:lvl5pPr marL="2190038" indent="-361831" defTabSz="914103">
              <a:buFontTx/>
              <a:defRPr sz="19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635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l="12270" t="26736" r="15303" b="27416"/>
          <a:stretch>
            <a:fillRect/>
          </a:stretch>
        </p:blipFill>
        <p:spPr>
          <a:xfrm>
            <a:off x="11101152" y="6160192"/>
            <a:ext cx="864001" cy="386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12270" t="26736" r="15303" b="27416"/>
          <a:stretch>
            <a:fillRect/>
          </a:stretch>
        </p:blipFill>
        <p:spPr>
          <a:xfrm>
            <a:off x="11101152" y="6160192"/>
            <a:ext cx="864001" cy="386493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8284112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t="3338" b="12369"/>
          <a:stretch>
            <a:fillRect/>
          </a:stretch>
        </p:blipFill>
        <p:spPr>
          <a:xfrm>
            <a:off x="7" y="-1"/>
            <a:ext cx="1220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Rectangle 10"/>
          <p:cNvSpPr/>
          <p:nvPr/>
        </p:nvSpPr>
        <p:spPr>
          <a:xfrm>
            <a:off x="17" y="0"/>
            <a:ext cx="12192001" cy="6858000"/>
          </a:xfrm>
          <a:prstGeom prst="rect">
            <a:avLst/>
          </a:prstGeom>
          <a:solidFill>
            <a:schemeClr val="accent3">
              <a:alpha val="3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103" hangingPunct="0">
              <a:buClrTx/>
              <a:buFontTx/>
              <a:buNone/>
              <a:defRPr sz="1700">
                <a:solidFill>
                  <a:srgbClr val="FFFFFF"/>
                </a:solidFill>
              </a:defRPr>
            </a:pPr>
            <a:endParaRPr sz="170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646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rcRect l="15452" t="12206" r="14626" b="11538"/>
          <a:stretch>
            <a:fillRect/>
          </a:stretch>
        </p:blipFill>
        <p:spPr>
          <a:xfrm>
            <a:off x="595371" y="2005267"/>
            <a:ext cx="3736935" cy="28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rcRect l="15452" t="12206" r="14626" b="11538"/>
          <a:stretch>
            <a:fillRect/>
          </a:stretch>
        </p:blipFill>
        <p:spPr>
          <a:xfrm>
            <a:off x="4232137" y="2014093"/>
            <a:ext cx="3736935" cy="28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Picture 14" descr="Picture 14"/>
          <p:cNvPicPr>
            <a:picLocks noChangeAspect="1"/>
          </p:cNvPicPr>
          <p:nvPr/>
        </p:nvPicPr>
        <p:blipFill>
          <a:blip r:embed="rId4">
            <a:extLst/>
          </a:blip>
          <a:srcRect l="15452" t="12206" r="14626" b="11538"/>
          <a:stretch>
            <a:fillRect/>
          </a:stretch>
        </p:blipFill>
        <p:spPr>
          <a:xfrm>
            <a:off x="7859729" y="2005267"/>
            <a:ext cx="3736935" cy="28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897305" y="2733702"/>
            <a:ext cx="3142241" cy="569914"/>
          </a:xfrm>
          <a:prstGeom prst="rect">
            <a:avLst/>
          </a:prstGeom>
        </p:spPr>
        <p:txBody>
          <a:bodyPr/>
          <a:lstStyle>
            <a:lvl1pPr algn="ctr" defTabSz="914103">
              <a:defRPr sz="3500" b="0">
                <a:solidFill>
                  <a:srgbClr val="FFFFFF"/>
                </a:solidFill>
              </a:defRPr>
            </a:lvl1pPr>
          </a:lstStyle>
          <a:p>
            <a:r>
              <a:t>Divider Page</a:t>
            </a:r>
          </a:p>
        </p:txBody>
      </p:sp>
      <p:sp>
        <p:nvSpPr>
          <p:cNvPr id="6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57483" y="3403022"/>
            <a:ext cx="2627455" cy="1020764"/>
          </a:xfrm>
          <a:prstGeom prst="rect">
            <a:avLst/>
          </a:prstGeom>
        </p:spPr>
        <p:txBody>
          <a:bodyPr/>
          <a:lstStyle>
            <a:lvl1pPr marL="0" indent="0" algn="ctr" defTabSz="914103"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  <a:lvl2pPr marL="645249" indent="-188197" algn="ctr" defTabSz="914103">
              <a:buFontTx/>
              <a:defRPr sz="1400">
                <a:solidFill>
                  <a:srgbClr val="FFFFFF"/>
                </a:solidFill>
              </a:defRPr>
            </a:lvl2pPr>
            <a:lvl3pPr marL="1114062" indent="-199959" algn="ctr" defTabSz="914103">
              <a:buFontTx/>
              <a:defRPr sz="1400">
                <a:solidFill>
                  <a:srgbClr val="FFFFFF"/>
                </a:solidFill>
              </a:defRPr>
            </a:lvl3pPr>
            <a:lvl4pPr marL="1599679" indent="-228525" algn="ctr" defTabSz="914103">
              <a:buFontTx/>
              <a:defRPr sz="1400">
                <a:solidFill>
                  <a:srgbClr val="FFFFFF"/>
                </a:solidFill>
              </a:defRPr>
            </a:lvl4pPr>
            <a:lvl5pPr marL="2094819" indent="-266612" algn="ctr" defTabSz="914103">
              <a:buFontTx/>
              <a:defRPr sz="14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629556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12270" t="26736" r="15303" b="27416"/>
          <a:stretch>
            <a:fillRect/>
          </a:stretch>
        </p:blipFill>
        <p:spPr>
          <a:xfrm>
            <a:off x="11101152" y="6160192"/>
            <a:ext cx="864001" cy="386493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659753" y="2363827"/>
            <a:ext cx="4598063" cy="569914"/>
          </a:xfrm>
          <a:prstGeom prst="rect">
            <a:avLst/>
          </a:prstGeom>
        </p:spPr>
        <p:txBody>
          <a:bodyPr/>
          <a:lstStyle>
            <a:lvl1pPr defTabSz="914103">
              <a:defRPr sz="3500" b="0">
                <a:solidFill>
                  <a:srgbClr val="FFFFFF"/>
                </a:solidFill>
              </a:defRPr>
            </a:lvl1pPr>
          </a:lstStyle>
          <a:p>
            <a:r>
              <a:t>Divider Page</a:t>
            </a:r>
          </a:p>
        </p:txBody>
      </p:sp>
      <p:sp>
        <p:nvSpPr>
          <p:cNvPr id="66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59755" y="3042091"/>
            <a:ext cx="4598063" cy="1020764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2100">
                <a:solidFill>
                  <a:srgbClr val="FFFFFF"/>
                </a:solidFill>
              </a:defRPr>
            </a:lvl1pPr>
            <a:lvl2pPr marL="739347" indent="-282295" defTabSz="914103">
              <a:buFontTx/>
              <a:defRPr sz="2100">
                <a:solidFill>
                  <a:srgbClr val="FFFFFF"/>
                </a:solidFill>
              </a:defRPr>
            </a:lvl2pPr>
            <a:lvl3pPr marL="1214042" indent="-299939" defTabSz="914103">
              <a:buFontTx/>
              <a:defRPr sz="2100">
                <a:solidFill>
                  <a:srgbClr val="FFFFFF"/>
                </a:solidFill>
              </a:defRPr>
            </a:lvl3pPr>
            <a:lvl4pPr marL="1713942" indent="-342787" defTabSz="914103">
              <a:buFontTx/>
              <a:defRPr sz="2100">
                <a:solidFill>
                  <a:srgbClr val="FFFFFF"/>
                </a:solidFill>
              </a:defRPr>
            </a:lvl4pPr>
            <a:lvl5pPr marL="2228125" indent="-399918" defTabSz="914103">
              <a:buFontTx/>
              <a:defRPr sz="21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663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19742" t="12043" r="23930" b="18882"/>
          <a:stretch>
            <a:fillRect/>
          </a:stretch>
        </p:blipFill>
        <p:spPr>
          <a:xfrm flipH="1">
            <a:off x="10633" y="561430"/>
            <a:ext cx="7252672" cy="6194778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0695099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12270" t="26736" r="15303" b="27416"/>
          <a:stretch>
            <a:fillRect/>
          </a:stretch>
        </p:blipFill>
        <p:spPr>
          <a:xfrm>
            <a:off x="11101152" y="6160192"/>
            <a:ext cx="864001" cy="386493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Divider Page"/>
          <p:cNvSpPr txBox="1">
            <a:spLocks noGrp="1"/>
          </p:cNvSpPr>
          <p:nvPr>
            <p:ph type="title" hasCustomPrompt="1"/>
          </p:nvPr>
        </p:nvSpPr>
        <p:spPr>
          <a:xfrm>
            <a:off x="659737" y="2363827"/>
            <a:ext cx="10918827" cy="569914"/>
          </a:xfrm>
          <a:prstGeom prst="rect">
            <a:avLst/>
          </a:prstGeom>
        </p:spPr>
        <p:txBody>
          <a:bodyPr/>
          <a:lstStyle>
            <a:lvl1pPr defTabSz="914103">
              <a:defRPr sz="3500" b="0">
                <a:solidFill>
                  <a:srgbClr val="FFFFFF"/>
                </a:solidFill>
              </a:defRPr>
            </a:lvl1pPr>
          </a:lstStyle>
          <a:p>
            <a:r>
              <a:t>Divider Page</a:t>
            </a:r>
          </a:p>
        </p:txBody>
      </p:sp>
      <p:sp>
        <p:nvSpPr>
          <p:cNvPr id="67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59748" y="3042091"/>
            <a:ext cx="6907215" cy="1020764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2100">
                <a:solidFill>
                  <a:srgbClr val="FFFFFF"/>
                </a:solidFill>
              </a:defRPr>
            </a:lvl1pPr>
            <a:lvl2pPr marL="739347" indent="-282295" defTabSz="914103">
              <a:buFontTx/>
              <a:defRPr sz="2100">
                <a:solidFill>
                  <a:srgbClr val="FFFFFF"/>
                </a:solidFill>
              </a:defRPr>
            </a:lvl2pPr>
            <a:lvl3pPr marL="1214042" indent="-299939" defTabSz="914103">
              <a:buFontTx/>
              <a:defRPr sz="2100">
                <a:solidFill>
                  <a:srgbClr val="FFFFFF"/>
                </a:solidFill>
              </a:defRPr>
            </a:lvl3pPr>
            <a:lvl4pPr marL="1713942" indent="-342787" defTabSz="914103">
              <a:buFontTx/>
              <a:defRPr sz="2100">
                <a:solidFill>
                  <a:srgbClr val="FFFFFF"/>
                </a:solidFill>
              </a:defRPr>
            </a:lvl4pPr>
            <a:lvl5pPr marL="2228125" indent="-399918" defTabSz="914103">
              <a:buFontTx/>
              <a:defRPr sz="21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4169040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Click to edit Content pag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 defTabSz="914103">
              <a:defRPr sz="3100" b="0">
                <a:latin typeface="Frankfurter D"/>
                <a:ea typeface="Frankfurter D"/>
                <a:cs typeface="Frankfurter D"/>
                <a:sym typeface="Frankfurter D"/>
              </a:defRPr>
            </a:lvl1pPr>
          </a:lstStyle>
          <a:p>
            <a:r>
              <a:t>Click to edit Content page</a:t>
            </a:r>
          </a:p>
        </p:txBody>
      </p:sp>
      <p:sp>
        <p:nvSpPr>
          <p:cNvPr id="68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1519" y="1243021"/>
            <a:ext cx="5181601" cy="4933953"/>
          </a:xfrm>
          <a:prstGeom prst="rect">
            <a:avLst/>
          </a:prstGeom>
        </p:spPr>
        <p:txBody>
          <a:bodyPr/>
          <a:lstStyle>
            <a:lvl1pPr marL="228525" indent="-228525" defTabSz="914103">
              <a:defRPr sz="2300">
                <a:solidFill>
                  <a:srgbClr val="262626"/>
                </a:solidFill>
              </a:defRPr>
            </a:lvl1pPr>
            <a:lvl2pPr marL="832485" indent="-375433" defTabSz="914103">
              <a:defRPr sz="2300">
                <a:solidFill>
                  <a:srgbClr val="262626"/>
                </a:solidFill>
              </a:defRPr>
            </a:lvl2pPr>
            <a:lvl3pPr marL="1190738" indent="-276635" defTabSz="914103">
              <a:defRPr sz="2300">
                <a:solidFill>
                  <a:srgbClr val="262626"/>
                </a:solidFill>
              </a:defRPr>
            </a:lvl3pPr>
            <a:lvl4pPr marL="1680335" indent="-309180" defTabSz="914103">
              <a:defRPr sz="2300">
                <a:solidFill>
                  <a:srgbClr val="262626"/>
                </a:solidFill>
              </a:defRPr>
            </a:lvl4pPr>
            <a:lvl5pPr marL="2137387" indent="-309180" defTabSz="914103">
              <a:defRPr sz="2300">
                <a:solidFill>
                  <a:srgbClr val="26262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3608685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l="44088" t="467" r="2712" b="2"/>
          <a:stretch>
            <a:fillRect/>
          </a:stretch>
        </p:blipFill>
        <p:spPr>
          <a:xfrm flipH="1">
            <a:off x="-681302" y="7"/>
            <a:ext cx="6533755" cy="6875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0" y="0"/>
                </a:moveTo>
                <a:cubicBezTo>
                  <a:pt x="1612" y="0"/>
                  <a:pt x="0" y="1532"/>
                  <a:pt x="0" y="3421"/>
                </a:cubicBezTo>
                <a:lnTo>
                  <a:pt x="0" y="21293"/>
                </a:lnTo>
                <a:lnTo>
                  <a:pt x="16" y="21600"/>
                </a:lnTo>
                <a:lnTo>
                  <a:pt x="21584" y="21600"/>
                </a:lnTo>
                <a:lnTo>
                  <a:pt x="21600" y="21293"/>
                </a:lnTo>
                <a:lnTo>
                  <a:pt x="21600" y="3421"/>
                </a:lnTo>
                <a:cubicBezTo>
                  <a:pt x="21600" y="1532"/>
                  <a:pt x="19988" y="0"/>
                  <a:pt x="18000" y="0"/>
                </a:cubicBez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692" name="Click to edit Content page"/>
          <p:cNvSpPr txBox="1">
            <a:spLocks noGrp="1"/>
          </p:cNvSpPr>
          <p:nvPr>
            <p:ph type="title" hasCustomPrompt="1"/>
          </p:nvPr>
        </p:nvSpPr>
        <p:spPr>
          <a:xfrm>
            <a:off x="6005509" y="365125"/>
            <a:ext cx="5181603" cy="720000"/>
          </a:xfrm>
          <a:prstGeom prst="rect">
            <a:avLst/>
          </a:prstGeom>
        </p:spPr>
        <p:txBody>
          <a:bodyPr/>
          <a:lstStyle>
            <a:lvl1pPr defTabSz="914103">
              <a:defRPr sz="3100" b="0"/>
            </a:lvl1pPr>
          </a:lstStyle>
          <a:p>
            <a:r>
              <a:t>Click to edit Content page</a:t>
            </a:r>
          </a:p>
        </p:txBody>
      </p:sp>
      <p:sp>
        <p:nvSpPr>
          <p:cNvPr id="69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05528" y="1243021"/>
            <a:ext cx="5181601" cy="4933953"/>
          </a:xfrm>
          <a:prstGeom prst="rect">
            <a:avLst/>
          </a:prstGeom>
        </p:spPr>
        <p:txBody>
          <a:bodyPr/>
          <a:lstStyle>
            <a:lvl1pPr marL="228525" indent="-228525" defTabSz="914103">
              <a:defRPr sz="2300">
                <a:solidFill>
                  <a:srgbClr val="262626"/>
                </a:solidFill>
              </a:defRPr>
            </a:lvl1pPr>
            <a:lvl2pPr marL="832485" indent="-375433" defTabSz="914103">
              <a:defRPr sz="2300">
                <a:solidFill>
                  <a:srgbClr val="262626"/>
                </a:solidFill>
              </a:defRPr>
            </a:lvl2pPr>
            <a:lvl3pPr marL="1289536" indent="-375433" defTabSz="914103">
              <a:defRPr sz="2300">
                <a:solidFill>
                  <a:srgbClr val="262626"/>
                </a:solidFill>
              </a:defRPr>
            </a:lvl3pPr>
            <a:lvl4pPr marL="1746588" indent="-375433" defTabSz="914103">
              <a:defRPr sz="2300">
                <a:solidFill>
                  <a:srgbClr val="262626"/>
                </a:solidFill>
              </a:defRPr>
            </a:lvl4pPr>
            <a:lvl5pPr marL="2203640" indent="-375433" defTabSz="914103">
              <a:defRPr sz="2300">
                <a:solidFill>
                  <a:srgbClr val="26262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694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528" y="6018236"/>
            <a:ext cx="10515601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6027073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Click to edit Content pag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 defTabSz="914103">
              <a:defRPr sz="3100" b="0"/>
            </a:lvl1pPr>
          </a:lstStyle>
          <a:p>
            <a:r>
              <a:t>Click to edit Content page</a:t>
            </a:r>
          </a:p>
        </p:txBody>
      </p:sp>
      <p:sp>
        <p:nvSpPr>
          <p:cNvPr id="70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71512" y="1243021"/>
            <a:ext cx="10515600" cy="4933953"/>
          </a:xfrm>
          <a:prstGeom prst="rect">
            <a:avLst/>
          </a:prstGeom>
        </p:spPr>
        <p:txBody>
          <a:bodyPr/>
          <a:lstStyle>
            <a:lvl1pPr marL="228525" indent="-228525" defTabSz="914103">
              <a:defRPr sz="2300">
                <a:solidFill>
                  <a:srgbClr val="262626"/>
                </a:solidFill>
              </a:defRPr>
            </a:lvl1pPr>
            <a:lvl2pPr marL="832485" indent="-375433" defTabSz="914103">
              <a:defRPr sz="2300">
                <a:solidFill>
                  <a:srgbClr val="262626"/>
                </a:solidFill>
              </a:defRPr>
            </a:lvl2pPr>
            <a:lvl3pPr marL="1190738" indent="-276635" defTabSz="914103">
              <a:defRPr sz="2300">
                <a:solidFill>
                  <a:srgbClr val="262626"/>
                </a:solidFill>
              </a:defRPr>
            </a:lvl3pPr>
            <a:lvl4pPr marL="1680335" indent="-309180" defTabSz="914103">
              <a:defRPr sz="2300">
                <a:solidFill>
                  <a:srgbClr val="262626"/>
                </a:solidFill>
              </a:defRPr>
            </a:lvl4pPr>
            <a:lvl5pPr marL="2137387" indent="-309180" defTabSz="914103">
              <a:defRPr sz="2300">
                <a:solidFill>
                  <a:srgbClr val="26262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0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8942756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Click to edit Content pag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 defTabSz="914103">
              <a:defRPr sz="3100" b="0"/>
            </a:lvl1pPr>
          </a:lstStyle>
          <a:p>
            <a:r>
              <a:t>Click to edit Content page</a:t>
            </a:r>
          </a:p>
        </p:txBody>
      </p:sp>
      <p:sp>
        <p:nvSpPr>
          <p:cNvPr id="7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2322515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727074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8"/>
          <p:cNvSpPr txBox="1">
            <a:spLocks noGrp="1"/>
          </p:cNvSpPr>
          <p:nvPr>
            <p:ph type="title"/>
          </p:nvPr>
        </p:nvSpPr>
        <p:spPr>
          <a:xfrm>
            <a:off x="671512" y="365125"/>
            <a:ext cx="10515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Trebuchet MS"/>
              <a:buNone/>
              <a:defRPr sz="32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2" name="Google Shape;172;p58"/>
          <p:cNvSpPr txBox="1">
            <a:spLocks noGrp="1"/>
          </p:cNvSpPr>
          <p:nvPr>
            <p:ph type="body" idx="1"/>
          </p:nvPr>
        </p:nvSpPr>
        <p:spPr>
          <a:xfrm>
            <a:off x="671515" y="1243020"/>
            <a:ext cx="10515599" cy="493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3" name="Google Shape;173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58"/>
          <p:cNvSpPr txBox="1">
            <a:spLocks noGrp="1"/>
          </p:cNvSpPr>
          <p:nvPr>
            <p:ph type="ftr" idx="11"/>
          </p:nvPr>
        </p:nvSpPr>
        <p:spPr>
          <a:xfrm>
            <a:off x="573788" y="6391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0905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defTabSz="914103">
              <a:defRPr sz="3100" b="0"/>
            </a:lvl1pPr>
          </a:lstStyle>
          <a:p>
            <a:r>
              <a:t>Текст заголовка</a:t>
            </a:r>
          </a:p>
        </p:txBody>
      </p:sp>
      <p:sp>
        <p:nvSpPr>
          <p:cNvPr id="72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8"/>
            <a:ext cx="6172201" cy="4873626"/>
          </a:xfrm>
          <a:prstGeom prst="rect">
            <a:avLst/>
          </a:prstGeom>
        </p:spPr>
        <p:txBody>
          <a:bodyPr/>
          <a:lstStyle>
            <a:lvl1pPr marL="228525" indent="-228525" defTabSz="914103">
              <a:defRPr sz="2300"/>
            </a:lvl1pPr>
            <a:lvl2pPr marL="733687" indent="-276635" defTabSz="914103">
              <a:defRPr sz="2300"/>
            </a:lvl2pPr>
            <a:lvl3pPr marL="1223283" indent="-309180" defTabSz="914103">
              <a:defRPr sz="2300"/>
            </a:lvl3pPr>
            <a:lvl4pPr marL="1699659" indent="-328504" defTabSz="914103">
              <a:defRPr sz="2300"/>
            </a:lvl4pPr>
            <a:lvl5pPr marL="2156711" indent="-328504" defTabSz="914103">
              <a:defRPr sz="2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2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00905" y="2057401"/>
            <a:ext cx="3932239" cy="3811589"/>
          </a:xfrm>
          <a:prstGeom prst="rect">
            <a:avLst/>
          </a:prstGeom>
        </p:spPr>
        <p:txBody>
          <a:bodyPr/>
          <a:lstStyle/>
          <a:p>
            <a:pPr marL="0" indent="0" defTabSz="914103">
              <a:buSzTx/>
              <a:buFontTx/>
              <a:buNone/>
              <a:defRPr sz="1600"/>
            </a:pPr>
            <a:endParaRPr/>
          </a:p>
        </p:txBody>
      </p:sp>
      <p:sp>
        <p:nvSpPr>
          <p:cNvPr id="73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3688801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0905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defTabSz="914103">
              <a:defRPr sz="3100" b="0"/>
            </a:lvl1pPr>
          </a:lstStyle>
          <a:p>
            <a:r>
              <a:t>Текст заголовка</a:t>
            </a:r>
          </a:p>
        </p:txBody>
      </p:sp>
      <p:sp>
        <p:nvSpPr>
          <p:cNvPr id="73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8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00905" y="2057401"/>
            <a:ext cx="3932239" cy="3811589"/>
          </a:xfrm>
          <a:prstGeom prst="rect">
            <a:avLst/>
          </a:prstGeom>
        </p:spPr>
        <p:txBody>
          <a:bodyPr/>
          <a:lstStyle>
            <a:lvl1pPr marL="0" indent="0" defTabSz="914103">
              <a:buSzTx/>
              <a:buFontTx/>
              <a:buNone/>
              <a:defRPr sz="1600"/>
            </a:lvl1pPr>
            <a:lvl2pPr marL="0" indent="457051" defTabSz="914103">
              <a:buSzTx/>
              <a:buFontTx/>
              <a:buNone/>
              <a:defRPr sz="1600"/>
            </a:lvl2pPr>
            <a:lvl3pPr marL="0" indent="914103" defTabSz="914103">
              <a:buSzTx/>
              <a:buFontTx/>
              <a:buNone/>
              <a:defRPr sz="1600"/>
            </a:lvl3pPr>
            <a:lvl4pPr marL="0" indent="1371154" defTabSz="914103">
              <a:buSzTx/>
              <a:buFontTx/>
              <a:buNone/>
              <a:defRPr sz="1600"/>
            </a:lvl4pPr>
            <a:lvl5pPr marL="0" indent="1828205" defTabSz="914103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33" y="6492264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6164485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TextBox 21"/>
          <p:cNvSpPr txBox="1"/>
          <p:nvPr/>
        </p:nvSpPr>
        <p:spPr>
          <a:xfrm>
            <a:off x="2990591" y="5590547"/>
            <a:ext cx="132274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103">
              <a:defRPr sz="1200" b="1">
                <a:solidFill>
                  <a:srgbClr val="FFFFFF"/>
                </a:solidFill>
              </a:defRPr>
            </a:lvl1pPr>
          </a:lstStyle>
          <a:p>
            <a:pPr hangingPunct="0">
              <a:buClrTx/>
              <a:buFontTx/>
              <a:buNone/>
            </a:pPr>
            <a:r>
              <a:rPr>
                <a:latin typeface="Calibri"/>
                <a:cs typeface="Calibri"/>
                <a:sym typeface="Calibri"/>
              </a:rPr>
              <a:t>@mceducation</a:t>
            </a:r>
          </a:p>
        </p:txBody>
      </p:sp>
      <p:pic>
        <p:nvPicPr>
          <p:cNvPr id="749" name="Picture 14" descr="Picture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530" y="6067109"/>
            <a:ext cx="8946175" cy="613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17733" y="5929319"/>
            <a:ext cx="2077423" cy="747872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Title 1"/>
          <p:cNvSpPr txBox="1"/>
          <p:nvPr/>
        </p:nvSpPr>
        <p:spPr>
          <a:xfrm>
            <a:off x="4843765" y="6030276"/>
            <a:ext cx="198598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125">
              <a:lnSpc>
                <a:spcPct val="90000"/>
              </a:lnSpc>
              <a:defRPr sz="1000" b="1">
                <a:solidFill>
                  <a:srgbClr val="FFFFFF"/>
                </a:solidFill>
              </a:defRPr>
            </a:lvl1pPr>
          </a:lstStyle>
          <a:p>
            <a:pPr hangingPunct="0">
              <a:buClrTx/>
              <a:buFontTx/>
              <a:buNone/>
            </a:pPr>
            <a:r>
              <a:rPr>
                <a:latin typeface="Calibri"/>
                <a:cs typeface="Calibri"/>
                <a:sym typeface="Calibri"/>
              </a:rPr>
              <a:t>www.mceducation.com</a:t>
            </a:r>
          </a:p>
        </p:txBody>
      </p:sp>
      <p:sp>
        <p:nvSpPr>
          <p:cNvPr id="752" name="Title 1"/>
          <p:cNvSpPr txBox="1"/>
          <p:nvPr/>
        </p:nvSpPr>
        <p:spPr>
          <a:xfrm>
            <a:off x="617209" y="6030276"/>
            <a:ext cx="3987459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125">
              <a:lnSpc>
                <a:spcPct val="90000"/>
              </a:lnSpc>
              <a:defRPr sz="1000" b="1">
                <a:solidFill>
                  <a:srgbClr val="FFFFFF"/>
                </a:solidFill>
              </a:defRPr>
            </a:lvl1pPr>
          </a:lstStyle>
          <a:p>
            <a:pPr hangingPunct="0">
              <a:buClrTx/>
              <a:buFontTx/>
              <a:buNone/>
            </a:pPr>
            <a:r>
              <a:rPr>
                <a:latin typeface="Calibri"/>
                <a:cs typeface="Calibri"/>
                <a:sym typeface="Calibri"/>
              </a:rPr>
              <a:t>T  +65 6213 9300        1 New Industrial Road, Singapore 536196</a:t>
            </a:r>
          </a:p>
        </p:txBody>
      </p:sp>
      <p:pic>
        <p:nvPicPr>
          <p:cNvPr id="753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1528" y="5586053"/>
            <a:ext cx="288001" cy="28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54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7740" y="5603314"/>
            <a:ext cx="252001" cy="25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Picture 6" descr="Picture 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40374" y="5597652"/>
            <a:ext cx="288001" cy="286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Picture 20" descr="Picture 2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29621" y="5606553"/>
            <a:ext cx="252001" cy="25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Picture 24" descr="Picture 2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476009" y="5634864"/>
            <a:ext cx="324001" cy="227814"/>
          </a:xfrm>
          <a:prstGeom prst="rect">
            <a:avLst/>
          </a:prstGeom>
          <a:ln w="12700">
            <a:miter lim="400000"/>
          </a:ln>
        </p:spPr>
      </p:pic>
      <p:sp>
        <p:nvSpPr>
          <p:cNvPr id="758" name="Click to edit Cover Page"/>
          <p:cNvSpPr txBox="1">
            <a:spLocks noGrp="1"/>
          </p:cNvSpPr>
          <p:nvPr>
            <p:ph type="title" hasCustomPrompt="1"/>
          </p:nvPr>
        </p:nvSpPr>
        <p:spPr>
          <a:xfrm>
            <a:off x="558988" y="1250950"/>
            <a:ext cx="6019801" cy="1584849"/>
          </a:xfrm>
          <a:prstGeom prst="rect">
            <a:avLst/>
          </a:prstGeom>
        </p:spPr>
        <p:txBody>
          <a:bodyPr/>
          <a:lstStyle>
            <a:lvl1pPr defTabSz="914103">
              <a:defRPr sz="5300" b="0">
                <a:solidFill>
                  <a:srgbClr val="FFFFFF"/>
                </a:solidFill>
              </a:defRPr>
            </a:lvl1pPr>
          </a:lstStyle>
          <a:p>
            <a:r>
              <a:t>Click to edit Cover Page</a:t>
            </a:r>
          </a:p>
        </p:txBody>
      </p:sp>
      <p:sp>
        <p:nvSpPr>
          <p:cNvPr id="75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331763" y="6482638"/>
            <a:ext cx="279882" cy="276999"/>
          </a:xfrm>
          <a:prstGeom prst="rect">
            <a:avLst/>
          </a:prstGeom>
        </p:spPr>
        <p:txBody>
          <a:bodyPr anchor="t"/>
          <a:lstStyle>
            <a:lvl1pPr defTabSz="914103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93693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448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69"/>
          <p:cNvSpPr txBox="1">
            <a:spLocks noGrp="1"/>
          </p:cNvSpPr>
          <p:nvPr>
            <p:ph type="ctrTitle"/>
          </p:nvPr>
        </p:nvSpPr>
        <p:spPr>
          <a:xfrm>
            <a:off x="1152525" y="1250949"/>
            <a:ext cx="6019800" cy="1584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69"/>
          <p:cNvSpPr txBox="1">
            <a:spLocks noGrp="1"/>
          </p:cNvSpPr>
          <p:nvPr>
            <p:ph type="subTitle" idx="1"/>
          </p:nvPr>
        </p:nvSpPr>
        <p:spPr>
          <a:xfrm>
            <a:off x="1152525" y="2959108"/>
            <a:ext cx="4572000" cy="59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69"/>
          <p:cNvSpPr txBox="1">
            <a:spLocks noGrp="1"/>
          </p:cNvSpPr>
          <p:nvPr>
            <p:ph type="ftr" idx="11"/>
          </p:nvPr>
        </p:nvSpPr>
        <p:spPr>
          <a:xfrm>
            <a:off x="573788" y="6391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34" name="Google Shape;234;p69" descr="A logo for a cave edu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92877" y="5680732"/>
            <a:ext cx="2410947" cy="765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0"/>
          <p:cNvSpPr txBox="1">
            <a:spLocks noGrp="1"/>
          </p:cNvSpPr>
          <p:nvPr>
            <p:ph type="title"/>
          </p:nvPr>
        </p:nvSpPr>
        <p:spPr>
          <a:xfrm>
            <a:off x="659744" y="1306519"/>
            <a:ext cx="10918825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7" name="Google Shape;237;p70"/>
          <p:cNvSpPr txBox="1">
            <a:spLocks noGrp="1"/>
          </p:cNvSpPr>
          <p:nvPr>
            <p:ph type="body" idx="1"/>
          </p:nvPr>
        </p:nvSpPr>
        <p:spPr>
          <a:xfrm>
            <a:off x="659740" y="1984783"/>
            <a:ext cx="690721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70"/>
          <p:cNvSpPr txBox="1">
            <a:spLocks noGrp="1"/>
          </p:cNvSpPr>
          <p:nvPr>
            <p:ph type="ftr" idx="11"/>
          </p:nvPr>
        </p:nvSpPr>
        <p:spPr>
          <a:xfrm>
            <a:off x="573788" y="6391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71"/>
          <p:cNvPicPr preferRelativeResize="0"/>
          <p:nvPr/>
        </p:nvPicPr>
        <p:blipFill rotWithShape="1">
          <a:blip r:embed="rId2">
            <a:alphaModFix/>
          </a:blip>
          <a:srcRect l="12468" t="5898" r="-7208" b="18776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71"/>
          <p:cNvSpPr txBox="1">
            <a:spLocks noGrp="1"/>
          </p:cNvSpPr>
          <p:nvPr>
            <p:ph type="title"/>
          </p:nvPr>
        </p:nvSpPr>
        <p:spPr>
          <a:xfrm>
            <a:off x="7566951" y="1306519"/>
            <a:ext cx="4011613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2" name="Google Shape;242;p71"/>
          <p:cNvSpPr txBox="1">
            <a:spLocks noGrp="1"/>
          </p:cNvSpPr>
          <p:nvPr>
            <p:ph type="body" idx="1"/>
          </p:nvPr>
        </p:nvSpPr>
        <p:spPr>
          <a:xfrm>
            <a:off x="7566951" y="1984783"/>
            <a:ext cx="401161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43" name="Google Shape;243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71"/>
          <p:cNvSpPr txBox="1">
            <a:spLocks noGrp="1"/>
          </p:cNvSpPr>
          <p:nvPr>
            <p:ph type="ftr" idx="11"/>
          </p:nvPr>
        </p:nvSpPr>
        <p:spPr>
          <a:xfrm>
            <a:off x="573788" y="6391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72"/>
          <p:cNvPicPr preferRelativeResize="0"/>
          <p:nvPr/>
        </p:nvPicPr>
        <p:blipFill rotWithShape="1">
          <a:blip r:embed="rId2">
            <a:alphaModFix/>
          </a:blip>
          <a:srcRect l="15671" r="-14290" b="21591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72"/>
          <p:cNvSpPr txBox="1">
            <a:spLocks noGrp="1"/>
          </p:cNvSpPr>
          <p:nvPr>
            <p:ph type="title"/>
          </p:nvPr>
        </p:nvSpPr>
        <p:spPr>
          <a:xfrm>
            <a:off x="7566951" y="1306519"/>
            <a:ext cx="4011613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72"/>
          <p:cNvSpPr txBox="1">
            <a:spLocks noGrp="1"/>
          </p:cNvSpPr>
          <p:nvPr>
            <p:ph type="body" idx="1"/>
          </p:nvPr>
        </p:nvSpPr>
        <p:spPr>
          <a:xfrm>
            <a:off x="7566951" y="1984783"/>
            <a:ext cx="401161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49" name="Google Shape;249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72"/>
          <p:cNvSpPr txBox="1">
            <a:spLocks noGrp="1"/>
          </p:cNvSpPr>
          <p:nvPr>
            <p:ph type="ftr" idx="11"/>
          </p:nvPr>
        </p:nvSpPr>
        <p:spPr>
          <a:xfrm>
            <a:off x="472188" y="63738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73"/>
          <p:cNvPicPr preferRelativeResize="0"/>
          <p:nvPr/>
        </p:nvPicPr>
        <p:blipFill rotWithShape="1">
          <a:blip r:embed="rId2">
            <a:alphaModFix/>
          </a:blip>
          <a:srcRect b="20493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73"/>
          <p:cNvSpPr txBox="1">
            <a:spLocks noGrp="1"/>
          </p:cNvSpPr>
          <p:nvPr>
            <p:ph type="title"/>
          </p:nvPr>
        </p:nvSpPr>
        <p:spPr>
          <a:xfrm>
            <a:off x="7566951" y="1306519"/>
            <a:ext cx="4011613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4" name="Google Shape;254;p73"/>
          <p:cNvSpPr txBox="1">
            <a:spLocks noGrp="1"/>
          </p:cNvSpPr>
          <p:nvPr>
            <p:ph type="body" idx="1"/>
          </p:nvPr>
        </p:nvSpPr>
        <p:spPr>
          <a:xfrm>
            <a:off x="7566951" y="1984783"/>
            <a:ext cx="401161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55" name="Google Shape;255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73"/>
          <p:cNvSpPr txBox="1">
            <a:spLocks noGrp="1"/>
          </p:cNvSpPr>
          <p:nvPr>
            <p:ph type="ftr" idx="11"/>
          </p:nvPr>
        </p:nvSpPr>
        <p:spPr>
          <a:xfrm>
            <a:off x="573788" y="6391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74" descr="A picture containing paper clip, ligh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9218" t="7250" r="16240" b="19051"/>
          <a:stretch/>
        </p:blipFill>
        <p:spPr>
          <a:xfrm>
            <a:off x="6702456" y="336889"/>
            <a:ext cx="6256421" cy="5054183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74"/>
          <p:cNvSpPr txBox="1">
            <a:spLocks noGrp="1"/>
          </p:cNvSpPr>
          <p:nvPr>
            <p:ph type="title"/>
          </p:nvPr>
        </p:nvSpPr>
        <p:spPr>
          <a:xfrm>
            <a:off x="659740" y="1306519"/>
            <a:ext cx="3142240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5329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rgbClr val="E0532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0" name="Google Shape;260;p74"/>
          <p:cNvSpPr txBox="1">
            <a:spLocks noGrp="1"/>
          </p:cNvSpPr>
          <p:nvPr>
            <p:ph type="body" idx="1"/>
          </p:nvPr>
        </p:nvSpPr>
        <p:spPr>
          <a:xfrm>
            <a:off x="659742" y="1984783"/>
            <a:ext cx="3142241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61" name="Google Shape;261;p74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74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74"/>
          <p:cNvSpPr txBox="1">
            <a:spLocks noGrp="1"/>
          </p:cNvSpPr>
          <p:nvPr>
            <p:ph type="ftr" idx="11"/>
          </p:nvPr>
        </p:nvSpPr>
        <p:spPr>
          <a:xfrm>
            <a:off x="573788" y="6391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75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75"/>
          <p:cNvSpPr txBox="1">
            <a:spLocks noGrp="1"/>
          </p:cNvSpPr>
          <p:nvPr>
            <p:ph type="title"/>
          </p:nvPr>
        </p:nvSpPr>
        <p:spPr>
          <a:xfrm>
            <a:off x="659744" y="2363831"/>
            <a:ext cx="10918825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SemiBold"/>
              <a:buNone/>
              <a:defRPr sz="3600" b="1" i="0" u="none" strike="noStrike" cap="none">
                <a:solidFill>
                  <a:schemeClr val="lt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8" name="Google Shape;268;p75"/>
          <p:cNvSpPr txBox="1">
            <a:spLocks noGrp="1"/>
          </p:cNvSpPr>
          <p:nvPr>
            <p:ph type="body" idx="1"/>
          </p:nvPr>
        </p:nvSpPr>
        <p:spPr>
          <a:xfrm>
            <a:off x="659740" y="3042095"/>
            <a:ext cx="690721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Google Shape;269;p75"/>
          <p:cNvSpPr txBox="1">
            <a:spLocks noGrp="1"/>
          </p:cNvSpPr>
          <p:nvPr>
            <p:ph type="ftr" idx="11"/>
          </p:nvPr>
        </p:nvSpPr>
        <p:spPr>
          <a:xfrm>
            <a:off x="573788" y="6391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0"/>
            <a:ext cx="970493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91"/>
          <p:cNvPicPr preferRelativeResize="0"/>
          <p:nvPr/>
        </p:nvPicPr>
        <p:blipFill rotWithShape="1">
          <a:blip r:embed="rId3">
            <a:alphaModFix/>
          </a:blip>
          <a:srcRect l="12692" t="3572" r="1435" b="9693"/>
          <a:stretch/>
        </p:blipFill>
        <p:spPr>
          <a:xfrm>
            <a:off x="0" y="0"/>
            <a:ext cx="101897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91"/>
          <p:cNvSpPr txBox="1">
            <a:spLocks noGrp="1"/>
          </p:cNvSpPr>
          <p:nvPr>
            <p:ph type="title"/>
          </p:nvPr>
        </p:nvSpPr>
        <p:spPr>
          <a:xfrm>
            <a:off x="7566951" y="1306521"/>
            <a:ext cx="4011613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99"/>
              <a:buFont typeface="Trebuchet MS"/>
              <a:buNone/>
              <a:defRPr sz="359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91"/>
          <p:cNvSpPr txBox="1">
            <a:spLocks noGrp="1"/>
          </p:cNvSpPr>
          <p:nvPr>
            <p:ph type="body" idx="1"/>
          </p:nvPr>
        </p:nvSpPr>
        <p:spPr>
          <a:xfrm>
            <a:off x="7566951" y="1984785"/>
            <a:ext cx="401161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1" name="Google Shape;31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91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76"/>
          <p:cNvSpPr txBox="1">
            <a:spLocks noGrp="1"/>
          </p:cNvSpPr>
          <p:nvPr>
            <p:ph type="title"/>
          </p:nvPr>
        </p:nvSpPr>
        <p:spPr>
          <a:xfrm>
            <a:off x="671512" y="365125"/>
            <a:ext cx="10515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redoka SemiBold"/>
              <a:buNone/>
              <a:defRPr sz="3200" b="1" i="0" u="none" strike="noStrike" cap="none">
                <a:solidFill>
                  <a:schemeClr val="accent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2" name="Google Shape;272;p76"/>
          <p:cNvSpPr txBox="1">
            <a:spLocks noGrp="1"/>
          </p:cNvSpPr>
          <p:nvPr>
            <p:ph type="body" idx="1"/>
          </p:nvPr>
        </p:nvSpPr>
        <p:spPr>
          <a:xfrm>
            <a:off x="671512" y="1243020"/>
            <a:ext cx="5181600" cy="493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76"/>
          <p:cNvSpPr txBox="1">
            <a:spLocks noGrp="1"/>
          </p:cNvSpPr>
          <p:nvPr>
            <p:ph type="body" idx="2"/>
          </p:nvPr>
        </p:nvSpPr>
        <p:spPr>
          <a:xfrm>
            <a:off x="6005512" y="1243020"/>
            <a:ext cx="5181600" cy="493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74" name="Google Shape;274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76"/>
          <p:cNvSpPr txBox="1">
            <a:spLocks noGrp="1"/>
          </p:cNvSpPr>
          <p:nvPr>
            <p:ph type="ftr" idx="11"/>
          </p:nvPr>
        </p:nvSpPr>
        <p:spPr>
          <a:xfrm>
            <a:off x="573788" y="6391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77"/>
          <p:cNvSpPr txBox="1">
            <a:spLocks noGrp="1"/>
          </p:cNvSpPr>
          <p:nvPr>
            <p:ph type="title"/>
          </p:nvPr>
        </p:nvSpPr>
        <p:spPr>
          <a:xfrm>
            <a:off x="7008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redoka SemiBold"/>
              <a:buNone/>
              <a:defRPr sz="3200" b="1" i="0" u="none" strike="noStrike" cap="none">
                <a:solidFill>
                  <a:schemeClr val="accent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0" name="Google Shape;280;p77"/>
          <p:cNvSpPr txBox="1">
            <a:spLocks noGrp="1"/>
          </p:cNvSpPr>
          <p:nvPr>
            <p:ph type="body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77"/>
          <p:cNvSpPr txBox="1">
            <a:spLocks noGrp="1"/>
          </p:cNvSpPr>
          <p:nvPr>
            <p:ph type="body" idx="2"/>
          </p:nvPr>
        </p:nvSpPr>
        <p:spPr>
          <a:xfrm>
            <a:off x="7008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77"/>
          <p:cNvSpPr txBox="1">
            <a:spLocks noGrp="1"/>
          </p:cNvSpPr>
          <p:nvPr>
            <p:ph type="sldNum" idx="12"/>
          </p:nvPr>
        </p:nvSpPr>
        <p:spPr>
          <a:xfrm>
            <a:off x="8610600" y="641423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83" name="Google Shape;283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77"/>
          <p:cNvSpPr txBox="1">
            <a:spLocks noGrp="1"/>
          </p:cNvSpPr>
          <p:nvPr>
            <p:ph type="ftr" idx="11"/>
          </p:nvPr>
        </p:nvSpPr>
        <p:spPr>
          <a:xfrm>
            <a:off x="573788" y="6391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8"/>
          <p:cNvSpPr txBox="1">
            <a:spLocks noGrp="1"/>
          </p:cNvSpPr>
          <p:nvPr>
            <p:ph type="title"/>
          </p:nvPr>
        </p:nvSpPr>
        <p:spPr>
          <a:xfrm>
            <a:off x="7008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redoka SemiBold"/>
              <a:buNone/>
              <a:defRPr sz="3200" b="1" i="0" u="none" strike="noStrike" cap="none">
                <a:solidFill>
                  <a:schemeClr val="accent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7" name="Google Shape;287;p78"/>
          <p:cNvSpPr>
            <a:spLocks noGrp="1"/>
          </p:cNvSpPr>
          <p:nvPr>
            <p:ph type="pic" idx="2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88" name="Google Shape;288;p78"/>
          <p:cNvSpPr txBox="1">
            <a:spLocks noGrp="1"/>
          </p:cNvSpPr>
          <p:nvPr>
            <p:ph type="body" idx="1"/>
          </p:nvPr>
        </p:nvSpPr>
        <p:spPr>
          <a:xfrm>
            <a:off x="7008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9" name="Google Shape;289;p78"/>
          <p:cNvSpPr txBox="1">
            <a:spLocks noGrp="1"/>
          </p:cNvSpPr>
          <p:nvPr>
            <p:ph type="sldNum" idx="12"/>
          </p:nvPr>
        </p:nvSpPr>
        <p:spPr>
          <a:xfrm>
            <a:off x="8610600" y="641423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90" name="Google Shape;290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78"/>
          <p:cNvSpPr txBox="1">
            <a:spLocks noGrp="1"/>
          </p:cNvSpPr>
          <p:nvPr>
            <p:ph type="ftr" idx="11"/>
          </p:nvPr>
        </p:nvSpPr>
        <p:spPr>
          <a:xfrm>
            <a:off x="573788" y="6391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9"/>
          <p:cNvSpPr txBox="1">
            <a:spLocks noGrp="1"/>
          </p:cNvSpPr>
          <p:nvPr>
            <p:ph type="title"/>
          </p:nvPr>
        </p:nvSpPr>
        <p:spPr>
          <a:xfrm>
            <a:off x="6993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redoka SemiBold"/>
              <a:buNone/>
              <a:defRPr sz="3200" b="1" i="0" u="none" strike="noStrike" cap="none">
                <a:solidFill>
                  <a:schemeClr val="accent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5" name="Google Shape;295;p79"/>
          <p:cNvSpPr txBox="1">
            <a:spLocks noGrp="1"/>
          </p:cNvSpPr>
          <p:nvPr>
            <p:ph type="body" idx="1"/>
          </p:nvPr>
        </p:nvSpPr>
        <p:spPr>
          <a:xfrm rot="5400000">
            <a:off x="3781435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p79"/>
          <p:cNvSpPr txBox="1">
            <a:spLocks noGrp="1"/>
          </p:cNvSpPr>
          <p:nvPr>
            <p:ph type="sldNum" idx="12"/>
          </p:nvPr>
        </p:nvSpPr>
        <p:spPr>
          <a:xfrm>
            <a:off x="8610600" y="641423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97" name="Google Shape;297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79"/>
          <p:cNvSpPr txBox="1">
            <a:spLocks noGrp="1"/>
          </p:cNvSpPr>
          <p:nvPr>
            <p:ph type="ftr" idx="11"/>
          </p:nvPr>
        </p:nvSpPr>
        <p:spPr>
          <a:xfrm>
            <a:off x="573788" y="6391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80"/>
          <p:cNvSpPr txBox="1">
            <a:spLocks noGrp="1"/>
          </p:cNvSpPr>
          <p:nvPr>
            <p:ph type="title"/>
          </p:nvPr>
        </p:nvSpPr>
        <p:spPr>
          <a:xfrm rot="5400000">
            <a:off x="7133435" y="1956599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redoka SemiBold"/>
              <a:buNone/>
              <a:defRPr sz="3200" b="1" i="0" u="none" strike="noStrike" cap="none">
                <a:solidFill>
                  <a:schemeClr val="accent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2" name="Google Shape;302;p80"/>
          <p:cNvSpPr txBox="1">
            <a:spLocks noGrp="1"/>
          </p:cNvSpPr>
          <p:nvPr>
            <p:ph type="body" idx="1"/>
          </p:nvPr>
        </p:nvSpPr>
        <p:spPr>
          <a:xfrm rot="5400000">
            <a:off x="1723235" y="-672301"/>
            <a:ext cx="5811839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3" name="Google Shape;303;p80"/>
          <p:cNvSpPr txBox="1">
            <a:spLocks noGrp="1"/>
          </p:cNvSpPr>
          <p:nvPr>
            <p:ph type="sldNum" idx="12"/>
          </p:nvPr>
        </p:nvSpPr>
        <p:spPr>
          <a:xfrm>
            <a:off x="8610600" y="641497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304" name="Google Shape;304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80"/>
          <p:cNvSpPr txBox="1">
            <a:spLocks noGrp="1"/>
          </p:cNvSpPr>
          <p:nvPr>
            <p:ph type="ftr" idx="11"/>
          </p:nvPr>
        </p:nvSpPr>
        <p:spPr>
          <a:xfrm>
            <a:off x="573788" y="6391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43A3A78-72FD-A64D-AA81-1CD1D9AD08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B64E4-AFC2-894C-B4AE-C87B3250EA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2525" y="1250949"/>
            <a:ext cx="6019800" cy="15848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398" b="0" i="0">
                <a:solidFill>
                  <a:schemeClr val="bg1"/>
                </a:solidFill>
                <a:latin typeface="Trebuchet MS" panose="020B0703020202090204" pitchFamily="34" charset="0"/>
                <a:cs typeface="Fredoka SemiBold" pitchFamily="2" charset="-79"/>
              </a:defRPr>
            </a:lvl1pPr>
          </a:lstStyle>
          <a:p>
            <a:r>
              <a:rPr lang="en-GB"/>
              <a:t>Click to edit Cover Page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EAD6040-68EE-0B41-84B0-A6FAF4BB8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525" y="2959110"/>
            <a:ext cx="4572000" cy="598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999" b="0" i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457052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7" indent="0" algn="ctr">
              <a:buNone/>
              <a:defRPr sz="1600"/>
            </a:lvl6pPr>
            <a:lvl7pPr marL="2742308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6873796-C68E-C543-A11C-DDFEC4EE3E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777" y="5257800"/>
            <a:ext cx="3009227" cy="1600200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="" xmlns:a16="http://schemas.microsoft.com/office/drawing/2014/main" id="{F638C941-A3AC-C044-A5FD-552B6189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005375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D618F3-1201-7C40-9C27-715946E7B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744" y="1306521"/>
            <a:ext cx="10918825" cy="569913"/>
          </a:xfrm>
          <a:prstGeom prst="rect">
            <a:avLst/>
          </a:prstGeom>
        </p:spPr>
        <p:txBody>
          <a:bodyPr anchor="ctr"/>
          <a:lstStyle>
            <a:lvl1pPr>
              <a:defRPr sz="3599" b="0" i="0">
                <a:solidFill>
                  <a:schemeClr val="accent1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6E4687-5D96-1D44-986B-0CBAEE52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40" y="1984785"/>
            <a:ext cx="6907213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799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="" xmlns:a16="http://schemas.microsoft.com/office/drawing/2014/main" id="{DF6FDA7E-EAC8-6046-AEA4-8ED1D6D25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305875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3B8735E-EA94-C447-B24C-CCB47F9B42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9704935" cy="6858000"/>
          </a:xfrm>
          <a:prstGeom prst="rect">
            <a:avLst/>
          </a:prstGeom>
        </p:spPr>
      </p:pic>
      <p:pic>
        <p:nvPicPr>
          <p:cNvPr id="10" name="Content Placeholder 8">
            <a:extLst>
              <a:ext uri="{FF2B5EF4-FFF2-40B4-BE49-F238E27FC236}">
                <a16:creationId xmlns="" xmlns:a16="http://schemas.microsoft.com/office/drawing/2014/main" id="{4FE8F672-4527-0F41-91CC-80E3ABAB62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2" t="3572" r="1435" b="9693"/>
          <a:stretch/>
        </p:blipFill>
        <p:spPr>
          <a:xfrm>
            <a:off x="0" y="0"/>
            <a:ext cx="1018976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D618F3-1201-7C40-9C27-715946E7B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6951" y="1306521"/>
            <a:ext cx="4011613" cy="569913"/>
          </a:xfrm>
          <a:prstGeom prst="rect">
            <a:avLst/>
          </a:prstGeom>
        </p:spPr>
        <p:txBody>
          <a:bodyPr anchor="ctr"/>
          <a:lstStyle>
            <a:lvl1pPr>
              <a:defRPr sz="3599" b="0" i="0">
                <a:solidFill>
                  <a:schemeClr val="accent1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6E4687-5D96-1D44-986B-0CBAEE52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6951" y="1984785"/>
            <a:ext cx="4011613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799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E02FB80-F007-6D44-894E-F3F04A9182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5379B7B7-CD3E-7742-98BA-3A02D5692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FFFFFF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2210014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6A01B4B-D460-FB4B-BA55-0DA1DE1D9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68" t="5898" r="-7208" b="187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3BAEEC0-EC4B-ED42-A285-FB6999AD8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487" t="8224" r="3197" b="7894"/>
          <a:stretch/>
        </p:blipFill>
        <p:spPr>
          <a:xfrm flipH="1">
            <a:off x="632017" y="0"/>
            <a:ext cx="629322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D618F3-1201-7C40-9C27-715946E7B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6951" y="1306521"/>
            <a:ext cx="4011613" cy="569913"/>
          </a:xfrm>
          <a:prstGeom prst="rect">
            <a:avLst/>
          </a:prstGeom>
        </p:spPr>
        <p:txBody>
          <a:bodyPr anchor="ctr"/>
          <a:lstStyle>
            <a:lvl1pPr>
              <a:defRPr sz="3599" b="0" i="0">
                <a:solidFill>
                  <a:schemeClr val="accent1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6E4687-5D96-1D44-986B-0CBAEE52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6951" y="1984785"/>
            <a:ext cx="4011613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799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E02FB80-F007-6D44-894E-F3F04A9182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9" name="Footer Placeholder 5">
            <a:extLst>
              <a:ext uri="{FF2B5EF4-FFF2-40B4-BE49-F238E27FC236}">
                <a16:creationId xmlns="" xmlns:a16="http://schemas.microsoft.com/office/drawing/2014/main" id="{C71CC402-401E-2142-A195-154B5948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FFFFFF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941688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7427080-15FA-B54E-8D97-638CF1F9A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71" r="-14290" b="2159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C94E5CF-0BA3-B14E-8EE2-333379F22A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47"/>
          <a:stretch/>
        </p:blipFill>
        <p:spPr>
          <a:xfrm>
            <a:off x="658911" y="-209307"/>
            <a:ext cx="7086599" cy="7067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D618F3-1201-7C40-9C27-715946E7B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6951" y="1306521"/>
            <a:ext cx="4011613" cy="569913"/>
          </a:xfrm>
          <a:prstGeom prst="rect">
            <a:avLst/>
          </a:prstGeom>
        </p:spPr>
        <p:txBody>
          <a:bodyPr anchor="ctr"/>
          <a:lstStyle>
            <a:lvl1pPr>
              <a:defRPr sz="3599" b="0" i="0">
                <a:solidFill>
                  <a:schemeClr val="accent1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6E4687-5D96-1D44-986B-0CBAEE52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6951" y="1984785"/>
            <a:ext cx="4011613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799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E02FB80-F007-6D44-894E-F3F04A9182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8D826303-B43D-F144-8701-34E1C372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FFFFFF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319397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92"/>
          <p:cNvPicPr preferRelativeResize="0"/>
          <p:nvPr/>
        </p:nvPicPr>
        <p:blipFill rotWithShape="1">
          <a:blip r:embed="rId2">
            <a:alphaModFix/>
          </a:blip>
          <a:srcRect l="12468" t="5898" r="-7208" b="18776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92"/>
          <p:cNvPicPr preferRelativeResize="0"/>
          <p:nvPr/>
        </p:nvPicPr>
        <p:blipFill rotWithShape="1">
          <a:blip r:embed="rId3">
            <a:alphaModFix/>
          </a:blip>
          <a:srcRect l="45487" t="8223" r="3196" b="7894"/>
          <a:stretch/>
        </p:blipFill>
        <p:spPr>
          <a:xfrm flipH="1">
            <a:off x="632017" y="0"/>
            <a:ext cx="62932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92"/>
          <p:cNvSpPr txBox="1">
            <a:spLocks noGrp="1"/>
          </p:cNvSpPr>
          <p:nvPr>
            <p:ph type="title"/>
          </p:nvPr>
        </p:nvSpPr>
        <p:spPr>
          <a:xfrm>
            <a:off x="7566951" y="1306521"/>
            <a:ext cx="4011613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99"/>
              <a:buFont typeface="Arial"/>
              <a:buNone/>
              <a:defRPr sz="3599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92"/>
          <p:cNvSpPr txBox="1">
            <a:spLocks noGrp="1"/>
          </p:cNvSpPr>
          <p:nvPr>
            <p:ph type="body" idx="1"/>
          </p:nvPr>
        </p:nvSpPr>
        <p:spPr>
          <a:xfrm>
            <a:off x="7566951" y="1984785"/>
            <a:ext cx="401161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8" name="Google Shape;38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92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2B95C52-5E79-234F-81FE-AB85840F4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49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BAB6AA3-C480-3148-A3EE-7261E9CAB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50" t="13040" r="10704" b="12468"/>
          <a:stretch/>
        </p:blipFill>
        <p:spPr>
          <a:xfrm>
            <a:off x="1855699" y="0"/>
            <a:ext cx="47878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D618F3-1201-7C40-9C27-715946E7B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6951" y="1306521"/>
            <a:ext cx="4011613" cy="569913"/>
          </a:xfrm>
          <a:prstGeom prst="rect">
            <a:avLst/>
          </a:prstGeom>
        </p:spPr>
        <p:txBody>
          <a:bodyPr anchor="ctr"/>
          <a:lstStyle>
            <a:lvl1pPr>
              <a:defRPr sz="3599" b="0" i="0">
                <a:solidFill>
                  <a:schemeClr val="accent1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6E4687-5D96-1D44-986B-0CBAEE52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6951" y="1984785"/>
            <a:ext cx="4011613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799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E02FB80-F007-6D44-894E-F3F04A9182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9" name="Footer Placeholder 5">
            <a:extLst>
              <a:ext uri="{FF2B5EF4-FFF2-40B4-BE49-F238E27FC236}">
                <a16:creationId xmlns="" xmlns:a16="http://schemas.microsoft.com/office/drawing/2014/main" id="{5252743B-B42F-F942-98ED-09CCB3240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FFFFFF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900286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BCDDAAD-0349-3B48-9428-60285D78F9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992" b="8634"/>
          <a:stretch/>
        </p:blipFill>
        <p:spPr>
          <a:xfrm>
            <a:off x="0" y="0"/>
            <a:ext cx="12204000" cy="68647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607B896-26B8-3342-9F5F-83CBDA011AB7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3BB8B1-9976-1A4D-A190-7C9E65121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512" y="710416"/>
            <a:ext cx="10515600" cy="1002645"/>
          </a:xfrm>
          <a:prstGeom prst="rect">
            <a:avLst/>
          </a:prstGeom>
        </p:spPr>
        <p:txBody>
          <a:bodyPr anchor="ctr"/>
          <a:lstStyle>
            <a:lvl1pPr>
              <a:defRPr sz="3599" b="0" i="0">
                <a:solidFill>
                  <a:schemeClr val="accent1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Divider Page</a:t>
            </a:r>
            <a:br>
              <a:rPr lang="en-GB"/>
            </a:br>
            <a:r>
              <a:rPr lang="en-GB"/>
              <a:t>option</a:t>
            </a:r>
            <a:r>
              <a:rPr lang="zh-CN" altLang="en-US"/>
              <a:t> </a:t>
            </a:r>
            <a:r>
              <a:rPr lang="en-GB"/>
              <a:t>2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09EA4EE-52F8-2C49-B463-688AE923A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512" y="1800228"/>
            <a:ext cx="10515600" cy="442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9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052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001F8DF-D90C-DB43-BBD9-D450329B58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3A69CDD8-5A0B-2441-B801-069F2941A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FFFFFF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21210615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3BB8B1-9976-1A4D-A190-7C9E65121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512" y="710416"/>
            <a:ext cx="10515600" cy="1002645"/>
          </a:xfrm>
          <a:prstGeom prst="rect">
            <a:avLst/>
          </a:prstGeom>
        </p:spPr>
        <p:txBody>
          <a:bodyPr anchor="ctr"/>
          <a:lstStyle>
            <a:lvl1pPr>
              <a:defRPr sz="3599" b="0" i="0">
                <a:solidFill>
                  <a:schemeClr val="accent1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Divider Page</a:t>
            </a:r>
            <a:br>
              <a:rPr lang="en-GB"/>
            </a:br>
            <a:r>
              <a:rPr lang="en-GB"/>
              <a:t>option</a:t>
            </a:r>
            <a:r>
              <a:rPr lang="zh-CN" altLang="en-US"/>
              <a:t> </a:t>
            </a:r>
            <a:r>
              <a:rPr lang="en-GB"/>
              <a:t>2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09EA4EE-52F8-2C49-B463-688AE923A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512" y="1800228"/>
            <a:ext cx="10515600" cy="442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9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052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001F8DF-D90C-DB43-BBD9-D450329B58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="" xmlns:a16="http://schemas.microsoft.com/office/drawing/2014/main" id="{B23E2580-B886-1E4D-B184-1AC2F3FE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366957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9E5B229-36B0-E348-96CD-2E7C09A00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05" b="13519"/>
          <a:stretch/>
        </p:blipFill>
        <p:spPr>
          <a:xfrm>
            <a:off x="0" y="-1"/>
            <a:ext cx="12204000" cy="68647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6555D2E-9BF3-8E47-ABEE-9663A06640A0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paper clip, light&#10;&#10;Description automatically generated">
            <a:extLst>
              <a:ext uri="{FF2B5EF4-FFF2-40B4-BE49-F238E27FC236}">
                <a16:creationId xmlns="" xmlns:a16="http://schemas.microsoft.com/office/drawing/2014/main" id="{926C3773-1059-C843-B39A-CE219F8B0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218" t="7251" r="16240" b="19051"/>
          <a:stretch/>
        </p:blipFill>
        <p:spPr>
          <a:xfrm>
            <a:off x="2999876" y="336891"/>
            <a:ext cx="6256421" cy="5054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D618F3-1201-7C40-9C27-715946E7B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740" y="1306521"/>
            <a:ext cx="3142240" cy="569913"/>
          </a:xfrm>
          <a:prstGeom prst="rect">
            <a:avLst/>
          </a:prstGeom>
        </p:spPr>
        <p:txBody>
          <a:bodyPr anchor="ctr"/>
          <a:lstStyle>
            <a:lvl1pPr>
              <a:defRPr sz="3599" b="0" i="0"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6E4687-5D96-1D44-986B-0CBAEE52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44" y="1984785"/>
            <a:ext cx="3142241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99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799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="" xmlns:a16="http://schemas.microsoft.com/office/drawing/2014/main" id="{7369E419-3A9E-2749-AECB-EEF05969C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B304D59D-3659-CC49-A8B9-EA4C0F6FDD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="" xmlns:a16="http://schemas.microsoft.com/office/drawing/2014/main" id="{62C81E03-882B-C344-BACC-571074BCA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FFFFFF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2303456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A745AE-0992-F64D-B36C-DBD30CFB0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338" b="12369"/>
          <a:stretch/>
        </p:blipFill>
        <p:spPr>
          <a:xfrm>
            <a:off x="0" y="0"/>
            <a:ext cx="1220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1187C0D-17DE-FF40-9F42-DF00ACC81019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D3A8C1-2F5C-204D-846C-9A34854CE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AF7F6E77-BA22-9C48-BCC8-C19C78639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452" t="12206" r="14627" b="11538"/>
          <a:stretch/>
        </p:blipFill>
        <p:spPr>
          <a:xfrm>
            <a:off x="595356" y="2005261"/>
            <a:ext cx="3736933" cy="288000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E24C978E-185A-9E41-84D4-1E6E1E59E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452" t="12206" r="14627" b="11538"/>
          <a:stretch/>
        </p:blipFill>
        <p:spPr>
          <a:xfrm>
            <a:off x="4232124" y="2014089"/>
            <a:ext cx="3736933" cy="288000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="" xmlns:a16="http://schemas.microsoft.com/office/drawing/2014/main" id="{725B91ED-FDD5-E641-98AC-9028BB233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452" t="12206" r="14627" b="11538"/>
          <a:stretch/>
        </p:blipFill>
        <p:spPr>
          <a:xfrm>
            <a:off x="7859716" y="2005261"/>
            <a:ext cx="3736933" cy="28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D618F3-1201-7C40-9C27-715946E7B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7289" y="2733709"/>
            <a:ext cx="3142240" cy="569913"/>
          </a:xfrm>
          <a:prstGeom prst="rect">
            <a:avLst/>
          </a:prstGeom>
        </p:spPr>
        <p:txBody>
          <a:bodyPr anchor="ctr"/>
          <a:lstStyle>
            <a:lvl1pPr algn="ctr">
              <a:defRPr sz="3599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6E4687-5D96-1D44-986B-0CBAEE52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72" y="3403026"/>
            <a:ext cx="2627453" cy="102076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799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="" xmlns:a16="http://schemas.microsoft.com/office/drawing/2014/main" id="{4902F4E9-A7E0-7A44-964C-28D8713C5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FFFFFF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283582733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E93E198-3B97-1C45-8B88-5F13CD538C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FAF05EA8-5A58-164A-9029-76706FC8ED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0152BD29-A7F8-674E-A493-F8FD32812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740" y="2363833"/>
            <a:ext cx="4598061" cy="569913"/>
          </a:xfrm>
          <a:prstGeom prst="rect">
            <a:avLst/>
          </a:prstGeom>
        </p:spPr>
        <p:txBody>
          <a:bodyPr anchor="ctr"/>
          <a:lstStyle>
            <a:lvl1pPr>
              <a:defRPr sz="3599" b="0" i="0"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3B870BF9-E124-B942-B3CA-60D29CBFE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43" y="3042096"/>
            <a:ext cx="4598063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99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799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 descr="A picture containing paper clip, light&#10;&#10;Description automatically generated">
            <a:extLst>
              <a:ext uri="{FF2B5EF4-FFF2-40B4-BE49-F238E27FC236}">
                <a16:creationId xmlns="" xmlns:a16="http://schemas.microsoft.com/office/drawing/2014/main" id="{3B6D0530-CAE0-E945-A12B-97222D016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biLevel thresh="25000"/>
          </a:blip>
          <a:srcRect l="19742" t="12043" r="23930" b="18883"/>
          <a:stretch/>
        </p:blipFill>
        <p:spPr>
          <a:xfrm flipH="1">
            <a:off x="5" y="455089"/>
            <a:ext cx="7252671" cy="6194777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="" xmlns:a16="http://schemas.microsoft.com/office/drawing/2014/main" id="{70083E6C-7E04-6548-A633-F45BAEBD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FFFFFF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6372625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E93E198-3B97-1C45-8B88-5F13CD538C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FAF05EA8-5A58-164A-9029-76706FC8ED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0152BD29-A7F8-674E-A493-F8FD32812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744" y="2363833"/>
            <a:ext cx="10918825" cy="569913"/>
          </a:xfrm>
          <a:prstGeom prst="rect">
            <a:avLst/>
          </a:prstGeom>
        </p:spPr>
        <p:txBody>
          <a:bodyPr anchor="ctr"/>
          <a:lstStyle>
            <a:lvl1pPr>
              <a:defRPr sz="3599" b="0" i="0"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Divider Page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3B870BF9-E124-B942-B3CA-60D29CBFE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40" y="3042096"/>
            <a:ext cx="6907213" cy="1020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99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799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A9826E-67F0-954E-9135-CE65C3AA9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FFFFFF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24812392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8E6C7E-1FA8-EF44-91D0-6515C626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512" y="365125"/>
            <a:ext cx="10515600" cy="720000"/>
          </a:xfrm>
          <a:prstGeom prst="rect">
            <a:avLst/>
          </a:prstGeom>
        </p:spPr>
        <p:txBody>
          <a:bodyPr anchor="ctr"/>
          <a:lstStyle>
            <a:lvl1pPr>
              <a:defRPr sz="3199" b="0" i="0">
                <a:solidFill>
                  <a:schemeClr val="accent1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Content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2CB07E-B64C-4B4C-9EEE-FE993CE12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513" y="1243022"/>
            <a:ext cx="5181600" cy="4933951"/>
          </a:xfrm>
          <a:prstGeom prst="rect">
            <a:avLst/>
          </a:prstGeom>
        </p:spPr>
        <p:txBody>
          <a:bodyPr/>
          <a:lstStyle>
            <a:lvl1pPr>
              <a:defRPr sz="2399" b="0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00" b="0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B4F8501-7C12-CC47-88FD-9897BA831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5513" y="1243022"/>
            <a:ext cx="5181600" cy="4933951"/>
          </a:xfrm>
          <a:prstGeom prst="rect">
            <a:avLst/>
          </a:prstGeom>
        </p:spPr>
        <p:txBody>
          <a:bodyPr/>
          <a:lstStyle>
            <a:lvl1pPr>
              <a:defRPr sz="2399" b="0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00" b="0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61BA104-83BA-F742-8460-F45A4E6E97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A42102E-76DA-B241-A894-DBB78DCE7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C3BF3D60-D8E1-0A4F-AB35-A65E0B09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1042452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E9F65C6-EEA6-8E40-B205-A566C8D14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088" t="468" r="2712"/>
          <a:stretch/>
        </p:blipFill>
        <p:spPr>
          <a:xfrm flipH="1">
            <a:off x="-681324" y="0"/>
            <a:ext cx="6533776" cy="6876000"/>
          </a:xfrm>
          <a:custGeom>
            <a:avLst/>
            <a:gdLst>
              <a:gd name="connsiteX0" fmla="*/ 5406696 w 6488061"/>
              <a:gd name="connsiteY0" fmla="*/ 0 h 6827890"/>
              <a:gd name="connsiteX1" fmla="*/ 1081365 w 6488061"/>
              <a:gd name="connsiteY1" fmla="*/ 0 h 6827890"/>
              <a:gd name="connsiteX2" fmla="*/ 0 w 6488061"/>
              <a:gd name="connsiteY2" fmla="*/ 1081365 h 6827890"/>
              <a:gd name="connsiteX3" fmla="*/ 0 w 6488061"/>
              <a:gd name="connsiteY3" fmla="*/ 6730635 h 6827890"/>
              <a:gd name="connsiteX4" fmla="*/ 4911 w 6488061"/>
              <a:gd name="connsiteY4" fmla="*/ 6827890 h 6827890"/>
              <a:gd name="connsiteX5" fmla="*/ 6483150 w 6488061"/>
              <a:gd name="connsiteY5" fmla="*/ 6827890 h 6827890"/>
              <a:gd name="connsiteX6" fmla="*/ 6488061 w 6488061"/>
              <a:gd name="connsiteY6" fmla="*/ 6730635 h 6827890"/>
              <a:gd name="connsiteX7" fmla="*/ 6488061 w 6488061"/>
              <a:gd name="connsiteY7" fmla="*/ 1081365 h 6827890"/>
              <a:gd name="connsiteX8" fmla="*/ 5406696 w 6488061"/>
              <a:gd name="connsiteY8" fmla="*/ 0 h 682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8061" h="6827890">
                <a:moveTo>
                  <a:pt x="5406696" y="0"/>
                </a:moveTo>
                <a:lnTo>
                  <a:pt x="1081365" y="0"/>
                </a:lnTo>
                <a:cubicBezTo>
                  <a:pt x="484144" y="0"/>
                  <a:pt x="0" y="484144"/>
                  <a:pt x="0" y="1081365"/>
                </a:cubicBezTo>
                <a:lnTo>
                  <a:pt x="0" y="6730635"/>
                </a:lnTo>
                <a:lnTo>
                  <a:pt x="4911" y="6827890"/>
                </a:lnTo>
                <a:lnTo>
                  <a:pt x="6483150" y="6827890"/>
                </a:lnTo>
                <a:lnTo>
                  <a:pt x="6488061" y="6730635"/>
                </a:lnTo>
                <a:lnTo>
                  <a:pt x="6488061" y="1081365"/>
                </a:lnTo>
                <a:cubicBezTo>
                  <a:pt x="6488061" y="484144"/>
                  <a:pt x="6003917" y="0"/>
                  <a:pt x="5406696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8E6C7E-1FA8-EF44-91D0-6515C626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5514" y="365125"/>
            <a:ext cx="5181601" cy="720000"/>
          </a:xfrm>
          <a:prstGeom prst="rect">
            <a:avLst/>
          </a:prstGeom>
        </p:spPr>
        <p:txBody>
          <a:bodyPr anchor="ctr"/>
          <a:lstStyle>
            <a:lvl1pPr>
              <a:defRPr sz="3199" b="0" i="0">
                <a:solidFill>
                  <a:schemeClr val="accent1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Content page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B4F8501-7C12-CC47-88FD-9897BA831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5513" y="1243022"/>
            <a:ext cx="5181600" cy="4933951"/>
          </a:xfrm>
          <a:prstGeom prst="rect">
            <a:avLst/>
          </a:prstGeom>
        </p:spPr>
        <p:txBody>
          <a:bodyPr/>
          <a:lstStyle>
            <a:lvl1pPr>
              <a:defRPr sz="2399" b="0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00" b="0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61BA104-83BA-F742-8460-F45A4E6E97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A42102E-76DA-B241-A894-DBB78DCE71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="" xmlns:a16="http://schemas.microsoft.com/office/drawing/2014/main" id="{D1E29F44-ABCB-154E-9289-79EC25AC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FFFFFF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30552015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8E6C7E-1FA8-EF44-91D0-6515C626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512" y="365125"/>
            <a:ext cx="10515600" cy="720000"/>
          </a:xfrm>
          <a:prstGeom prst="rect">
            <a:avLst/>
          </a:prstGeom>
        </p:spPr>
        <p:txBody>
          <a:bodyPr anchor="ctr"/>
          <a:lstStyle>
            <a:lvl1pPr>
              <a:defRPr sz="3199" b="0" i="0">
                <a:solidFill>
                  <a:schemeClr val="accent1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Content page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2CB07E-B64C-4B4C-9EEE-FE993CE12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517" y="1243022"/>
            <a:ext cx="10515599" cy="4933951"/>
          </a:xfrm>
          <a:prstGeom prst="rect">
            <a:avLst/>
          </a:prstGeom>
        </p:spPr>
        <p:txBody>
          <a:bodyPr/>
          <a:lstStyle>
            <a:lvl1pPr>
              <a:defRPr sz="2399" b="0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00" b="0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61BA104-83BA-F742-8460-F45A4E6E97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A42102E-76DA-B241-A894-DBB78DCE7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7C9CDA-C615-A04F-9E3A-F13C1380E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409114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93"/>
          <p:cNvPicPr preferRelativeResize="0"/>
          <p:nvPr/>
        </p:nvPicPr>
        <p:blipFill rotWithShape="1">
          <a:blip r:embed="rId2">
            <a:alphaModFix/>
          </a:blip>
          <a:srcRect l="15671" r="-14290" b="21591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93"/>
          <p:cNvPicPr preferRelativeResize="0"/>
          <p:nvPr/>
        </p:nvPicPr>
        <p:blipFill rotWithShape="1">
          <a:blip r:embed="rId3">
            <a:alphaModFix/>
          </a:blip>
          <a:srcRect b="2446"/>
          <a:stretch/>
        </p:blipFill>
        <p:spPr>
          <a:xfrm>
            <a:off x="658911" y="-209307"/>
            <a:ext cx="7086599" cy="706730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93"/>
          <p:cNvSpPr txBox="1">
            <a:spLocks noGrp="1"/>
          </p:cNvSpPr>
          <p:nvPr>
            <p:ph type="title"/>
          </p:nvPr>
        </p:nvSpPr>
        <p:spPr>
          <a:xfrm>
            <a:off x="7566951" y="1306521"/>
            <a:ext cx="4011613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99"/>
              <a:buFont typeface="Trebuchet MS"/>
              <a:buNone/>
              <a:defRPr sz="359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93"/>
          <p:cNvSpPr txBox="1">
            <a:spLocks noGrp="1"/>
          </p:cNvSpPr>
          <p:nvPr>
            <p:ph type="body" idx="1"/>
          </p:nvPr>
        </p:nvSpPr>
        <p:spPr>
          <a:xfrm>
            <a:off x="7566951" y="1984785"/>
            <a:ext cx="401161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5" name="Google Shape;45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93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6F272F-C03F-C748-A8F4-C569DCE355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512" y="365125"/>
            <a:ext cx="10515600" cy="720000"/>
          </a:xfrm>
          <a:prstGeom prst="rect">
            <a:avLst/>
          </a:prstGeom>
        </p:spPr>
        <p:txBody>
          <a:bodyPr anchor="ctr"/>
          <a:lstStyle>
            <a:lvl1pPr>
              <a:defRPr sz="3199" b="0" i="0">
                <a:solidFill>
                  <a:schemeClr val="accent1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Content page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E991261-646B-C342-8EC0-857D0AE466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8A16EFF-03C1-D341-AABC-9B05025090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="" xmlns:a16="http://schemas.microsoft.com/office/drawing/2014/main" id="{51D1A974-4E1D-134D-B8DB-621F95866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3592952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E991261-646B-C342-8EC0-857D0AE466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8A16EFF-03C1-D341-AABC-9B05025090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4" name="Footer Placeholder 5">
            <a:extLst>
              <a:ext uri="{FF2B5EF4-FFF2-40B4-BE49-F238E27FC236}">
                <a16:creationId xmlns="" xmlns:a16="http://schemas.microsoft.com/office/drawing/2014/main" id="{235EC4B5-C3DE-F44B-9C6B-3B7B2756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751523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3B7674B-1891-2248-B396-F062F9F92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EE3D5A-5CDC-3B4B-B6F7-65BEE3E3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92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DCDF8C-D5C7-004D-92D8-FFDD2454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999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799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D64D709-2D58-9C4C-8957-495B36C07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0892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052" indent="0">
              <a:buNone/>
              <a:defRPr sz="1400"/>
            </a:lvl2pPr>
            <a:lvl3pPr marL="914103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2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3067599-CAC7-9949-AD43-84B48958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423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fld id="{33D2DAE7-35E0-504C-A5CE-ADECEC0B01FF}" type="slidenum">
              <a:rPr lang="en-US" smtClean="0">
                <a:solidFill>
                  <a:srgbClr val="000000"/>
                </a:solidFill>
              </a:rPr>
              <a:pPr defTabSz="914103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5278092-0860-9448-9481-48BA2FFF21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="" xmlns:a16="http://schemas.microsoft.com/office/drawing/2014/main" id="{86185B40-D52F-1B4C-94F3-71B86EF6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40529111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FBDA1C-C08B-0D46-B80B-59EDC95B0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92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32ABFB7-AC17-4C4C-8F31-D446DA422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052" indent="0">
              <a:buNone/>
              <a:defRPr sz="2799"/>
            </a:lvl2pPr>
            <a:lvl3pPr marL="914103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2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21D5BEE-BC1B-F143-8B66-DCD5F08BE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0892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052" indent="0">
              <a:buNone/>
              <a:defRPr sz="1400"/>
            </a:lvl2pPr>
            <a:lvl3pPr marL="914103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2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069A85B-5E49-B54D-A564-6A3551AD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423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fld id="{33D2DAE7-35E0-504C-A5CE-ADECEC0B01FF}" type="slidenum">
              <a:rPr lang="en-US" smtClean="0">
                <a:solidFill>
                  <a:srgbClr val="000000"/>
                </a:solidFill>
              </a:rPr>
              <a:pPr defTabSz="914103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4B0A999-091C-F24C-A980-C056AFBEFB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EA99B7-B7D2-3741-8EC3-DC6B1D5FB9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="" xmlns:a16="http://schemas.microsoft.com/office/drawing/2014/main" id="{107E4C1C-1335-C042-B3C1-530AD41FB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3536569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E25C48-FFA8-3449-96B1-BDD2C7FAA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00" y="365129"/>
            <a:ext cx="10515600" cy="1325563"/>
          </a:xfrm>
          <a:prstGeom prst="rect">
            <a:avLst/>
          </a:prstGeom>
        </p:spPr>
        <p:txBody>
          <a:bodyPr anchor="t"/>
          <a:lstStyle>
            <a:lvl1pPr>
              <a:defRPr sz="3199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F03A0B-284C-0243-86B3-125373FDE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9300" y="1825625"/>
            <a:ext cx="10515600" cy="4351339"/>
          </a:xfrm>
          <a:prstGeom prst="rect">
            <a:avLst/>
          </a:prstGeom>
        </p:spPr>
        <p:txBody>
          <a:bodyPr vert="eaVert"/>
          <a:lstStyle>
            <a:lvl1pPr>
              <a:defRPr sz="27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399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999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799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799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8295A5-5433-2641-B080-35129F915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423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fld id="{33D2DAE7-35E0-504C-A5CE-ADECEC0B01FF}" type="slidenum">
              <a:rPr lang="en-US" smtClean="0">
                <a:solidFill>
                  <a:srgbClr val="000000"/>
                </a:solidFill>
              </a:rPr>
              <a:pPr defTabSz="914103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3AE6CAF-6E80-5C4A-B252-3FC09F922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303BF39-2BFF-444D-84A1-42E4E320ED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9" name="Footer Placeholder 5">
            <a:extLst>
              <a:ext uri="{FF2B5EF4-FFF2-40B4-BE49-F238E27FC236}">
                <a16:creationId xmlns="" xmlns:a16="http://schemas.microsoft.com/office/drawing/2014/main" id="{B676AB6C-850C-0246-8232-E5288D450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7721758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1F7E0DF-DFA4-2E4D-A2F7-8DBA6EEA7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  <a:prstGeom prst="rect">
            <a:avLst/>
          </a:prstGeom>
        </p:spPr>
        <p:txBody>
          <a:bodyPr vert="eaVert"/>
          <a:lstStyle>
            <a:lvl1pPr>
              <a:defRPr sz="3199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61340BF-102D-284C-A8A1-068450F49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3" y="365134"/>
            <a:ext cx="7886700" cy="5811839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08B5B4-6C91-124A-8814-07EFEE09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49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fld id="{33D2DAE7-35E0-504C-A5CE-ADECEC0B01FF}" type="slidenum">
              <a:rPr lang="en-US" smtClean="0">
                <a:solidFill>
                  <a:srgbClr val="000000"/>
                </a:solidFill>
              </a:rPr>
              <a:pPr defTabSz="914103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16F331A-F08D-144B-8A6B-5C3FB2CCC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6018212"/>
            <a:ext cx="10515600" cy="71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F3D877A-0073-B240-9AA8-C85317F806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088856"/>
            <a:ext cx="569912" cy="569912"/>
          </a:xfrm>
          <a:prstGeom prst="rect">
            <a:avLst/>
          </a:prstGeom>
        </p:spPr>
      </p:pic>
      <p:sp>
        <p:nvSpPr>
          <p:cNvPr id="9" name="Footer Placeholder 5">
            <a:extLst>
              <a:ext uri="{FF2B5EF4-FFF2-40B4-BE49-F238E27FC236}">
                <a16:creationId xmlns="" xmlns:a16="http://schemas.microsoft.com/office/drawing/2014/main" id="{FA8BDA0C-2E97-844E-87FA-F5A9666F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000000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37925568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0FC7012-42D8-3D4E-9F67-7D0841DC9D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78BD7F5-C656-E243-B579-F7C9B8A044FE}"/>
              </a:ext>
            </a:extLst>
          </p:cNvPr>
          <p:cNvSpPr txBox="1"/>
          <p:nvPr userDrawn="1"/>
        </p:nvSpPr>
        <p:spPr>
          <a:xfrm>
            <a:off x="2944870" y="5590529"/>
            <a:ext cx="1414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@mceducation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63AD2BB-26B8-5243-B110-FD2F79F969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518" y="6067115"/>
            <a:ext cx="8946175" cy="613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B2D7B96-21C1-1C47-9722-182C57E8D6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720" y="5929325"/>
            <a:ext cx="2077421" cy="7478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D2491ACA-AEB1-C04C-AEEC-D83786A66AF1}"/>
              </a:ext>
            </a:extLst>
          </p:cNvPr>
          <p:cNvSpPr txBox="1">
            <a:spLocks/>
          </p:cNvSpPr>
          <p:nvPr userDrawn="1"/>
        </p:nvSpPr>
        <p:spPr>
          <a:xfrm>
            <a:off x="4798032" y="6030277"/>
            <a:ext cx="2077421" cy="4105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1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www.mceducation.com</a:t>
            </a:r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9E4B4D74-980A-AB46-BEDA-848574E0DBEE}"/>
              </a:ext>
            </a:extLst>
          </p:cNvPr>
          <p:cNvSpPr txBox="1">
            <a:spLocks/>
          </p:cNvSpPr>
          <p:nvPr userDrawn="1"/>
        </p:nvSpPr>
        <p:spPr>
          <a:xfrm>
            <a:off x="571489" y="6030277"/>
            <a:ext cx="4078899" cy="4105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  +65 6213 9300        1 New Industrial Road, Singapore 536196</a:t>
            </a:r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32C2CB4-0DFB-B241-92DF-35B1F7ABBA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1513" y="5586054"/>
            <a:ext cx="288000" cy="28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2CB6465-E396-074B-8D45-B95A1ACA44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97724" y="5603291"/>
            <a:ext cx="252000" cy="25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DBF95BD-5658-5642-AF1D-F3D54712B45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0359" y="5597629"/>
            <a:ext cx="288000" cy="286094"/>
          </a:xfrm>
          <a:prstGeom prst="rect">
            <a:avLst/>
          </a:prstGeom>
        </p:spPr>
      </p:pic>
      <p:pic>
        <p:nvPicPr>
          <p:cNvPr id="1044" name="Picture 20" descr="tiktok icon">
            <a:extLst>
              <a:ext uri="{FF2B5EF4-FFF2-40B4-BE49-F238E27FC236}">
                <a16:creationId xmlns="" xmlns:a16="http://schemas.microsoft.com/office/drawing/2014/main" id="{BE297140-EDBE-7746-AB48-E6BFDFE5FB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07" y="5606530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White Youtube Logo Transparent, Download Free White Youtube Logo  Transparent png images, Free ClipArts on Clipart Library">
            <a:extLst>
              <a:ext uri="{FF2B5EF4-FFF2-40B4-BE49-F238E27FC236}">
                <a16:creationId xmlns="" xmlns:a16="http://schemas.microsoft.com/office/drawing/2014/main" id="{3F80FD0A-756A-A240-9D6A-D63D00508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93" y="5634871"/>
            <a:ext cx="324000" cy="22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="" xmlns:a16="http://schemas.microsoft.com/office/drawing/2014/main" id="{C0E3B08B-8614-E840-B001-DD80E11448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971" y="1250949"/>
            <a:ext cx="6019800" cy="15848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398" b="0" i="0"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Cover Page</a:t>
            </a:r>
            <a:endParaRPr lang="en-US"/>
          </a:p>
        </p:txBody>
      </p:sp>
      <p:sp>
        <p:nvSpPr>
          <p:cNvPr id="16" name="Footer Placeholder 5">
            <a:extLst>
              <a:ext uri="{FF2B5EF4-FFF2-40B4-BE49-F238E27FC236}">
                <a16:creationId xmlns="" xmlns:a16="http://schemas.microsoft.com/office/drawing/2014/main" id="{83BDE268-914A-CB49-A437-5F1D847B8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103"/>
            <a:r>
              <a:rPr lang="en-US">
                <a:solidFill>
                  <a:srgbClr val="FFFFFF"/>
                </a:solidFill>
              </a:rPr>
              <a:t>©️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425654726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8"/>
          <p:cNvSpPr txBox="1">
            <a:spLocks noGrp="1"/>
          </p:cNvSpPr>
          <p:nvPr>
            <p:ph type="title"/>
          </p:nvPr>
        </p:nvSpPr>
        <p:spPr>
          <a:xfrm>
            <a:off x="671512" y="365125"/>
            <a:ext cx="10515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Trebuchet MS"/>
              <a:buNone/>
              <a:defRPr sz="32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2" name="Google Shape;172;p58"/>
          <p:cNvSpPr txBox="1">
            <a:spLocks noGrp="1"/>
          </p:cNvSpPr>
          <p:nvPr>
            <p:ph type="body" idx="1"/>
          </p:nvPr>
        </p:nvSpPr>
        <p:spPr>
          <a:xfrm>
            <a:off x="671511" y="1243014"/>
            <a:ext cx="10515599" cy="493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3" name="Google Shape;173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58"/>
          <p:cNvSpPr txBox="1">
            <a:spLocks noGrp="1"/>
          </p:cNvSpPr>
          <p:nvPr>
            <p:ph type="ftr" idx="11"/>
          </p:nvPr>
        </p:nvSpPr>
        <p:spPr>
          <a:xfrm>
            <a:off x="573788" y="6391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102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60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0"/>
          <p:cNvSpPr txBox="1">
            <a:spLocks noGrp="1"/>
          </p:cNvSpPr>
          <p:nvPr>
            <p:ph type="title"/>
          </p:nvPr>
        </p:nvSpPr>
        <p:spPr>
          <a:xfrm>
            <a:off x="659739" y="2363825"/>
            <a:ext cx="4598061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0" name="Google Shape;190;p60"/>
          <p:cNvSpPr txBox="1">
            <a:spLocks noGrp="1"/>
          </p:cNvSpPr>
          <p:nvPr>
            <p:ph type="body" idx="1"/>
          </p:nvPr>
        </p:nvSpPr>
        <p:spPr>
          <a:xfrm>
            <a:off x="659739" y="3042089"/>
            <a:ext cx="4598062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60"/>
          <p:cNvSpPr txBox="1">
            <a:spLocks noGrp="1"/>
          </p:cNvSpPr>
          <p:nvPr>
            <p:ph type="ftr" idx="11"/>
          </p:nvPr>
        </p:nvSpPr>
        <p:spPr>
          <a:xfrm>
            <a:off x="573788" y="6391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pic>
        <p:nvPicPr>
          <p:cNvPr id="192" name="Google Shape;192;p60" descr="A picture containing paper clip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9742" t="12042" r="23929" b="18883"/>
          <a:stretch/>
        </p:blipFill>
        <p:spPr>
          <a:xfrm flipH="1">
            <a:off x="0" y="301383"/>
            <a:ext cx="7503414" cy="6502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9628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1"/>
          <p:cNvSpPr txBox="1">
            <a:spLocks noGrp="1"/>
          </p:cNvSpPr>
          <p:nvPr>
            <p:ph type="title"/>
          </p:nvPr>
        </p:nvSpPr>
        <p:spPr>
          <a:xfrm>
            <a:off x="671512" y="365125"/>
            <a:ext cx="10515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redoka SemiBold"/>
              <a:buNone/>
              <a:defRPr sz="3200" b="1" i="0" u="none" strike="noStrike" cap="none">
                <a:solidFill>
                  <a:schemeClr val="accent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95" name="Google Shape;195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61"/>
          <p:cNvSpPr txBox="1">
            <a:spLocks noGrp="1"/>
          </p:cNvSpPr>
          <p:nvPr>
            <p:ph type="ftr" idx="11"/>
          </p:nvPr>
        </p:nvSpPr>
        <p:spPr>
          <a:xfrm>
            <a:off x="573788" y="6391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5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4"/>
          <p:cNvPicPr preferRelativeResize="0"/>
          <p:nvPr/>
        </p:nvPicPr>
        <p:blipFill rotWithShape="1">
          <a:blip r:embed="rId2">
            <a:alphaModFix/>
          </a:blip>
          <a:srcRect b="20493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4"/>
          <p:cNvPicPr preferRelativeResize="0"/>
          <p:nvPr/>
        </p:nvPicPr>
        <p:blipFill rotWithShape="1">
          <a:blip r:embed="rId3">
            <a:alphaModFix/>
          </a:blip>
          <a:srcRect l="18650" t="13040" r="10703" b="12467"/>
          <a:stretch/>
        </p:blipFill>
        <p:spPr>
          <a:xfrm>
            <a:off x="1855699" y="0"/>
            <a:ext cx="47878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94"/>
          <p:cNvSpPr txBox="1">
            <a:spLocks noGrp="1"/>
          </p:cNvSpPr>
          <p:nvPr>
            <p:ph type="title"/>
          </p:nvPr>
        </p:nvSpPr>
        <p:spPr>
          <a:xfrm>
            <a:off x="7566951" y="1306521"/>
            <a:ext cx="4011613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99"/>
              <a:buFont typeface="Trebuchet MS"/>
              <a:buNone/>
              <a:defRPr sz="359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94"/>
          <p:cNvSpPr txBox="1">
            <a:spLocks noGrp="1"/>
          </p:cNvSpPr>
          <p:nvPr>
            <p:ph type="body" idx="1"/>
          </p:nvPr>
        </p:nvSpPr>
        <p:spPr>
          <a:xfrm>
            <a:off x="7566951" y="1984785"/>
            <a:ext cx="401161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2" name="Google Shape;52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4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>
  <p:cSld name="3_Two Conten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2"/>
          <p:cNvSpPr txBox="1">
            <a:spLocks noGrp="1"/>
          </p:cNvSpPr>
          <p:nvPr>
            <p:ph type="title"/>
          </p:nvPr>
        </p:nvSpPr>
        <p:spPr>
          <a:xfrm>
            <a:off x="6005510" y="365125"/>
            <a:ext cx="518160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redoka SemiBold"/>
              <a:buNone/>
              <a:defRPr sz="3200" b="1" i="0" u="none" strike="noStrike" cap="none">
                <a:solidFill>
                  <a:schemeClr val="accent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0" name="Google Shape;200;p62"/>
          <p:cNvSpPr txBox="1">
            <a:spLocks noGrp="1"/>
          </p:cNvSpPr>
          <p:nvPr>
            <p:ph type="body" idx="1"/>
          </p:nvPr>
        </p:nvSpPr>
        <p:spPr>
          <a:xfrm>
            <a:off x="6005512" y="1243014"/>
            <a:ext cx="5181600" cy="493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01" name="Google Shape;201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62"/>
          <p:cNvSpPr txBox="1">
            <a:spLocks noGrp="1"/>
          </p:cNvSpPr>
          <p:nvPr>
            <p:ph type="ftr" idx="11"/>
          </p:nvPr>
        </p:nvSpPr>
        <p:spPr>
          <a:xfrm>
            <a:off x="573788" y="6391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431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7049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63"/>
          <p:cNvSpPr txBox="1">
            <a:spLocks noGrp="1"/>
          </p:cNvSpPr>
          <p:nvPr>
            <p:ph type="title"/>
          </p:nvPr>
        </p:nvSpPr>
        <p:spPr>
          <a:xfrm>
            <a:off x="7566951" y="1306513"/>
            <a:ext cx="4011613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7" name="Google Shape;207;p63"/>
          <p:cNvSpPr txBox="1">
            <a:spLocks noGrp="1"/>
          </p:cNvSpPr>
          <p:nvPr>
            <p:ph type="body" idx="1"/>
          </p:nvPr>
        </p:nvSpPr>
        <p:spPr>
          <a:xfrm>
            <a:off x="7566950" y="1984777"/>
            <a:ext cx="401161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08" name="Google Shape;208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63"/>
          <p:cNvSpPr txBox="1">
            <a:spLocks noGrp="1"/>
          </p:cNvSpPr>
          <p:nvPr>
            <p:ph type="ftr" idx="11"/>
          </p:nvPr>
        </p:nvSpPr>
        <p:spPr>
          <a:xfrm>
            <a:off x="573788" y="6391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771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448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69"/>
          <p:cNvSpPr txBox="1">
            <a:spLocks noGrp="1"/>
          </p:cNvSpPr>
          <p:nvPr>
            <p:ph type="ctrTitle"/>
          </p:nvPr>
        </p:nvSpPr>
        <p:spPr>
          <a:xfrm>
            <a:off x="1152525" y="1250949"/>
            <a:ext cx="6019800" cy="1584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69"/>
          <p:cNvSpPr txBox="1">
            <a:spLocks noGrp="1"/>
          </p:cNvSpPr>
          <p:nvPr>
            <p:ph type="subTitle" idx="1"/>
          </p:nvPr>
        </p:nvSpPr>
        <p:spPr>
          <a:xfrm>
            <a:off x="1152525" y="2959102"/>
            <a:ext cx="4572000" cy="59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69"/>
          <p:cNvSpPr txBox="1">
            <a:spLocks noGrp="1"/>
          </p:cNvSpPr>
          <p:nvPr>
            <p:ph type="ftr" idx="11"/>
          </p:nvPr>
        </p:nvSpPr>
        <p:spPr>
          <a:xfrm>
            <a:off x="573788" y="6391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34" name="Google Shape;234;p69" descr="A logo for a cave edu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92877" y="5680732"/>
            <a:ext cx="2410947" cy="765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5633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0"/>
          <p:cNvSpPr txBox="1">
            <a:spLocks noGrp="1"/>
          </p:cNvSpPr>
          <p:nvPr>
            <p:ph type="title"/>
          </p:nvPr>
        </p:nvSpPr>
        <p:spPr>
          <a:xfrm>
            <a:off x="659739" y="1306513"/>
            <a:ext cx="10918825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7" name="Google Shape;237;p70"/>
          <p:cNvSpPr txBox="1">
            <a:spLocks noGrp="1"/>
          </p:cNvSpPr>
          <p:nvPr>
            <p:ph type="body" idx="1"/>
          </p:nvPr>
        </p:nvSpPr>
        <p:spPr>
          <a:xfrm>
            <a:off x="659738" y="1984777"/>
            <a:ext cx="690721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70"/>
          <p:cNvSpPr txBox="1">
            <a:spLocks noGrp="1"/>
          </p:cNvSpPr>
          <p:nvPr>
            <p:ph type="ftr" idx="11"/>
          </p:nvPr>
        </p:nvSpPr>
        <p:spPr>
          <a:xfrm>
            <a:off x="573788" y="6391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55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71"/>
          <p:cNvPicPr preferRelativeResize="0"/>
          <p:nvPr/>
        </p:nvPicPr>
        <p:blipFill rotWithShape="1">
          <a:blip r:embed="rId2">
            <a:alphaModFix/>
          </a:blip>
          <a:srcRect l="12468" t="5898" r="-7208" b="18776"/>
          <a:stretch/>
        </p:blipFill>
        <p:spPr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71"/>
          <p:cNvSpPr txBox="1">
            <a:spLocks noGrp="1"/>
          </p:cNvSpPr>
          <p:nvPr>
            <p:ph type="title"/>
          </p:nvPr>
        </p:nvSpPr>
        <p:spPr>
          <a:xfrm>
            <a:off x="7566951" y="1306513"/>
            <a:ext cx="4011613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2" name="Google Shape;242;p71"/>
          <p:cNvSpPr txBox="1">
            <a:spLocks noGrp="1"/>
          </p:cNvSpPr>
          <p:nvPr>
            <p:ph type="body" idx="1"/>
          </p:nvPr>
        </p:nvSpPr>
        <p:spPr>
          <a:xfrm>
            <a:off x="7566950" y="1984777"/>
            <a:ext cx="401161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43" name="Google Shape;243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71"/>
          <p:cNvSpPr txBox="1">
            <a:spLocks noGrp="1"/>
          </p:cNvSpPr>
          <p:nvPr>
            <p:ph type="ftr" idx="11"/>
          </p:nvPr>
        </p:nvSpPr>
        <p:spPr>
          <a:xfrm>
            <a:off x="573788" y="6391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194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72"/>
          <p:cNvPicPr preferRelativeResize="0"/>
          <p:nvPr/>
        </p:nvPicPr>
        <p:blipFill rotWithShape="1">
          <a:blip r:embed="rId2">
            <a:alphaModFix/>
          </a:blip>
          <a:srcRect l="15671" r="-14290" b="21591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72"/>
          <p:cNvSpPr txBox="1">
            <a:spLocks noGrp="1"/>
          </p:cNvSpPr>
          <p:nvPr>
            <p:ph type="title"/>
          </p:nvPr>
        </p:nvSpPr>
        <p:spPr>
          <a:xfrm>
            <a:off x="7566951" y="1306513"/>
            <a:ext cx="4011613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72"/>
          <p:cNvSpPr txBox="1">
            <a:spLocks noGrp="1"/>
          </p:cNvSpPr>
          <p:nvPr>
            <p:ph type="body" idx="1"/>
          </p:nvPr>
        </p:nvSpPr>
        <p:spPr>
          <a:xfrm>
            <a:off x="7566950" y="1984777"/>
            <a:ext cx="401161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49" name="Google Shape;249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72"/>
          <p:cNvSpPr txBox="1">
            <a:spLocks noGrp="1"/>
          </p:cNvSpPr>
          <p:nvPr>
            <p:ph type="ftr" idx="11"/>
          </p:nvPr>
        </p:nvSpPr>
        <p:spPr>
          <a:xfrm>
            <a:off x="472188" y="637381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560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73"/>
          <p:cNvPicPr preferRelativeResize="0"/>
          <p:nvPr/>
        </p:nvPicPr>
        <p:blipFill rotWithShape="1">
          <a:blip r:embed="rId2">
            <a:alphaModFix/>
          </a:blip>
          <a:srcRect b="20493"/>
          <a:stretch/>
        </p:blipFill>
        <p:spPr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73"/>
          <p:cNvSpPr txBox="1">
            <a:spLocks noGrp="1"/>
          </p:cNvSpPr>
          <p:nvPr>
            <p:ph type="title"/>
          </p:nvPr>
        </p:nvSpPr>
        <p:spPr>
          <a:xfrm>
            <a:off x="7566951" y="1306513"/>
            <a:ext cx="4011613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4" name="Google Shape;254;p73"/>
          <p:cNvSpPr txBox="1">
            <a:spLocks noGrp="1"/>
          </p:cNvSpPr>
          <p:nvPr>
            <p:ph type="body" idx="1"/>
          </p:nvPr>
        </p:nvSpPr>
        <p:spPr>
          <a:xfrm>
            <a:off x="7566950" y="1984777"/>
            <a:ext cx="401161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55" name="Google Shape;255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73"/>
          <p:cNvSpPr txBox="1">
            <a:spLocks noGrp="1"/>
          </p:cNvSpPr>
          <p:nvPr>
            <p:ph type="ftr" idx="11"/>
          </p:nvPr>
        </p:nvSpPr>
        <p:spPr>
          <a:xfrm>
            <a:off x="573788" y="6391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531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74" descr="A picture containing paper clip, ligh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9218" t="7250" r="16240" b="19051"/>
          <a:stretch/>
        </p:blipFill>
        <p:spPr>
          <a:xfrm>
            <a:off x="6702454" y="336883"/>
            <a:ext cx="6256421" cy="5054183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74"/>
          <p:cNvSpPr txBox="1">
            <a:spLocks noGrp="1"/>
          </p:cNvSpPr>
          <p:nvPr>
            <p:ph type="title"/>
          </p:nvPr>
        </p:nvSpPr>
        <p:spPr>
          <a:xfrm>
            <a:off x="659740" y="1306513"/>
            <a:ext cx="3142240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5329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rgbClr val="E0532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0" name="Google Shape;260;p74"/>
          <p:cNvSpPr txBox="1">
            <a:spLocks noGrp="1"/>
          </p:cNvSpPr>
          <p:nvPr>
            <p:ph type="body" idx="1"/>
          </p:nvPr>
        </p:nvSpPr>
        <p:spPr>
          <a:xfrm>
            <a:off x="659738" y="1984777"/>
            <a:ext cx="3142241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61" name="Google Shape;261;p74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74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74"/>
          <p:cNvSpPr txBox="1">
            <a:spLocks noGrp="1"/>
          </p:cNvSpPr>
          <p:nvPr>
            <p:ph type="ftr" idx="11"/>
          </p:nvPr>
        </p:nvSpPr>
        <p:spPr>
          <a:xfrm>
            <a:off x="573788" y="6391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042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75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75"/>
          <p:cNvSpPr txBox="1">
            <a:spLocks noGrp="1"/>
          </p:cNvSpPr>
          <p:nvPr>
            <p:ph type="title"/>
          </p:nvPr>
        </p:nvSpPr>
        <p:spPr>
          <a:xfrm>
            <a:off x="659739" y="2363825"/>
            <a:ext cx="10918825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SemiBold"/>
              <a:buNone/>
              <a:defRPr sz="3600" b="1" i="0" u="none" strike="noStrike" cap="none">
                <a:solidFill>
                  <a:schemeClr val="lt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8" name="Google Shape;268;p75"/>
          <p:cNvSpPr txBox="1">
            <a:spLocks noGrp="1"/>
          </p:cNvSpPr>
          <p:nvPr>
            <p:ph type="body" idx="1"/>
          </p:nvPr>
        </p:nvSpPr>
        <p:spPr>
          <a:xfrm>
            <a:off x="659738" y="3042089"/>
            <a:ext cx="6907213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Google Shape;269;p75"/>
          <p:cNvSpPr txBox="1">
            <a:spLocks noGrp="1"/>
          </p:cNvSpPr>
          <p:nvPr>
            <p:ph type="ftr" idx="11"/>
          </p:nvPr>
        </p:nvSpPr>
        <p:spPr>
          <a:xfrm>
            <a:off x="573788" y="6391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45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76"/>
          <p:cNvSpPr txBox="1">
            <a:spLocks noGrp="1"/>
          </p:cNvSpPr>
          <p:nvPr>
            <p:ph type="title"/>
          </p:nvPr>
        </p:nvSpPr>
        <p:spPr>
          <a:xfrm>
            <a:off x="671512" y="365125"/>
            <a:ext cx="10515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redoka SemiBold"/>
              <a:buNone/>
              <a:defRPr sz="3200" b="1" i="0" u="none" strike="noStrike" cap="none">
                <a:solidFill>
                  <a:schemeClr val="accent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2" name="Google Shape;272;p76"/>
          <p:cNvSpPr txBox="1">
            <a:spLocks noGrp="1"/>
          </p:cNvSpPr>
          <p:nvPr>
            <p:ph type="body" idx="1"/>
          </p:nvPr>
        </p:nvSpPr>
        <p:spPr>
          <a:xfrm>
            <a:off x="671512" y="1243014"/>
            <a:ext cx="5181600" cy="493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76"/>
          <p:cNvSpPr txBox="1">
            <a:spLocks noGrp="1"/>
          </p:cNvSpPr>
          <p:nvPr>
            <p:ph type="body" idx="2"/>
          </p:nvPr>
        </p:nvSpPr>
        <p:spPr>
          <a:xfrm>
            <a:off x="6005512" y="1243014"/>
            <a:ext cx="5181600" cy="493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74" name="Google Shape;274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76"/>
          <p:cNvSpPr txBox="1">
            <a:spLocks noGrp="1"/>
          </p:cNvSpPr>
          <p:nvPr>
            <p:ph type="ftr" idx="11"/>
          </p:nvPr>
        </p:nvSpPr>
        <p:spPr>
          <a:xfrm>
            <a:off x="573788" y="6391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7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95"/>
          <p:cNvPicPr preferRelativeResize="0"/>
          <p:nvPr/>
        </p:nvPicPr>
        <p:blipFill rotWithShape="1">
          <a:blip r:embed="rId2">
            <a:alphaModFix/>
          </a:blip>
          <a:srcRect t="6992" b="8633"/>
          <a:stretch/>
        </p:blipFill>
        <p:spPr>
          <a:xfrm>
            <a:off x="0" y="0"/>
            <a:ext cx="12204000" cy="68647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95"/>
          <p:cNvSpPr/>
          <p:nvPr/>
        </p:nvSpPr>
        <p:spPr>
          <a:xfrm>
            <a:off x="0" y="6750"/>
            <a:ext cx="12192000" cy="6858000"/>
          </a:xfrm>
          <a:prstGeom prst="rect">
            <a:avLst/>
          </a:prstGeom>
          <a:solidFill>
            <a:schemeClr val="dk2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99"/>
              <a:buFont typeface="Calibri"/>
              <a:buNone/>
            </a:pPr>
            <a:endParaRPr sz="1799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95"/>
          <p:cNvSpPr txBox="1">
            <a:spLocks noGrp="1"/>
          </p:cNvSpPr>
          <p:nvPr>
            <p:ph type="title"/>
          </p:nvPr>
        </p:nvSpPr>
        <p:spPr>
          <a:xfrm>
            <a:off x="671512" y="710416"/>
            <a:ext cx="10515600" cy="100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99"/>
              <a:buFont typeface="Trebuchet MS"/>
              <a:buNone/>
              <a:defRPr sz="359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95"/>
          <p:cNvSpPr txBox="1">
            <a:spLocks noGrp="1"/>
          </p:cNvSpPr>
          <p:nvPr>
            <p:ph type="body" idx="1"/>
          </p:nvPr>
        </p:nvSpPr>
        <p:spPr>
          <a:xfrm>
            <a:off x="671512" y="1812104"/>
            <a:ext cx="10515600" cy="44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Font typeface="Arial"/>
              <a:buNone/>
              <a:defRPr sz="17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9" name="Google Shape;59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5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77"/>
          <p:cNvSpPr txBox="1">
            <a:spLocks noGrp="1"/>
          </p:cNvSpPr>
          <p:nvPr>
            <p:ph type="title"/>
          </p:nvPr>
        </p:nvSpPr>
        <p:spPr>
          <a:xfrm>
            <a:off x="7008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redoka SemiBold"/>
              <a:buNone/>
              <a:defRPr sz="3200" b="1" i="0" u="none" strike="noStrike" cap="none">
                <a:solidFill>
                  <a:schemeClr val="accent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0" name="Google Shape;280;p77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77"/>
          <p:cNvSpPr txBox="1">
            <a:spLocks noGrp="1"/>
          </p:cNvSpPr>
          <p:nvPr>
            <p:ph type="body" idx="2"/>
          </p:nvPr>
        </p:nvSpPr>
        <p:spPr>
          <a:xfrm>
            <a:off x="7008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77"/>
          <p:cNvSpPr txBox="1">
            <a:spLocks noGrp="1"/>
          </p:cNvSpPr>
          <p:nvPr>
            <p:ph type="sldNum" idx="12"/>
          </p:nvPr>
        </p:nvSpPr>
        <p:spPr>
          <a:xfrm>
            <a:off x="8610600" y="6414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fld id="{00000000-1234-1234-1234-12341234123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283" name="Google Shape;283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77"/>
          <p:cNvSpPr txBox="1">
            <a:spLocks noGrp="1"/>
          </p:cNvSpPr>
          <p:nvPr>
            <p:ph type="ftr" idx="11"/>
          </p:nvPr>
        </p:nvSpPr>
        <p:spPr>
          <a:xfrm>
            <a:off x="573788" y="6391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69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8"/>
          <p:cNvSpPr txBox="1">
            <a:spLocks noGrp="1"/>
          </p:cNvSpPr>
          <p:nvPr>
            <p:ph type="title"/>
          </p:nvPr>
        </p:nvSpPr>
        <p:spPr>
          <a:xfrm>
            <a:off x="7008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redoka SemiBold"/>
              <a:buNone/>
              <a:defRPr sz="3200" b="1" i="0" u="none" strike="noStrike" cap="none">
                <a:solidFill>
                  <a:schemeClr val="accent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7" name="Google Shape;287;p78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88" name="Google Shape;288;p78"/>
          <p:cNvSpPr txBox="1">
            <a:spLocks noGrp="1"/>
          </p:cNvSpPr>
          <p:nvPr>
            <p:ph type="body" idx="1"/>
          </p:nvPr>
        </p:nvSpPr>
        <p:spPr>
          <a:xfrm>
            <a:off x="7008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9" name="Google Shape;289;p78"/>
          <p:cNvSpPr txBox="1">
            <a:spLocks noGrp="1"/>
          </p:cNvSpPr>
          <p:nvPr>
            <p:ph type="sldNum" idx="12"/>
          </p:nvPr>
        </p:nvSpPr>
        <p:spPr>
          <a:xfrm>
            <a:off x="8610600" y="6414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fld id="{00000000-1234-1234-1234-12341234123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290" name="Google Shape;290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78"/>
          <p:cNvSpPr txBox="1">
            <a:spLocks noGrp="1"/>
          </p:cNvSpPr>
          <p:nvPr>
            <p:ph type="ftr" idx="11"/>
          </p:nvPr>
        </p:nvSpPr>
        <p:spPr>
          <a:xfrm>
            <a:off x="573788" y="6391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61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9"/>
          <p:cNvSpPr txBox="1">
            <a:spLocks noGrp="1"/>
          </p:cNvSpPr>
          <p:nvPr>
            <p:ph type="title"/>
          </p:nvPr>
        </p:nvSpPr>
        <p:spPr>
          <a:xfrm>
            <a:off x="6993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redoka SemiBold"/>
              <a:buNone/>
              <a:defRPr sz="3200" b="1" i="0" u="none" strike="noStrike" cap="none">
                <a:solidFill>
                  <a:schemeClr val="accent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5" name="Google Shape;295;p79"/>
          <p:cNvSpPr txBox="1">
            <a:spLocks noGrp="1"/>
          </p:cNvSpPr>
          <p:nvPr>
            <p:ph type="body" idx="1"/>
          </p:nvPr>
        </p:nvSpPr>
        <p:spPr>
          <a:xfrm rot="5400000">
            <a:off x="37814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p79"/>
          <p:cNvSpPr txBox="1">
            <a:spLocks noGrp="1"/>
          </p:cNvSpPr>
          <p:nvPr>
            <p:ph type="sldNum" idx="12"/>
          </p:nvPr>
        </p:nvSpPr>
        <p:spPr>
          <a:xfrm>
            <a:off x="8610600" y="6414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fld id="{00000000-1234-1234-1234-12341234123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297" name="Google Shape;297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79"/>
          <p:cNvSpPr txBox="1">
            <a:spLocks noGrp="1"/>
          </p:cNvSpPr>
          <p:nvPr>
            <p:ph type="ftr" idx="11"/>
          </p:nvPr>
        </p:nvSpPr>
        <p:spPr>
          <a:xfrm>
            <a:off x="573788" y="6391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871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80"/>
          <p:cNvSpPr txBox="1">
            <a:spLocks noGrp="1"/>
          </p:cNvSpPr>
          <p:nvPr>
            <p:ph type="title"/>
          </p:nvPr>
        </p:nvSpPr>
        <p:spPr>
          <a:xfrm rot="5400000">
            <a:off x="7133432" y="1956596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redoka SemiBold"/>
              <a:buNone/>
              <a:defRPr sz="3200" b="1" i="0" u="none" strike="noStrike" cap="none">
                <a:solidFill>
                  <a:schemeClr val="accent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2" name="Google Shape;302;p80"/>
          <p:cNvSpPr txBox="1">
            <a:spLocks noGrp="1"/>
          </p:cNvSpPr>
          <p:nvPr>
            <p:ph type="body" idx="1"/>
          </p:nvPr>
        </p:nvSpPr>
        <p:spPr>
          <a:xfrm rot="5400000">
            <a:off x="1723231" y="-672304"/>
            <a:ext cx="5811839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3" name="Google Shape;303;p80"/>
          <p:cNvSpPr txBox="1">
            <a:spLocks noGrp="1"/>
          </p:cNvSpPr>
          <p:nvPr>
            <p:ph type="sldNum" idx="12"/>
          </p:nvPr>
        </p:nvSpPr>
        <p:spPr>
          <a:xfrm>
            <a:off x="8610600" y="64149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304" name="Google Shape;304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512" y="6018212"/>
            <a:ext cx="10515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80"/>
          <p:cNvSpPr txBox="1">
            <a:spLocks noGrp="1"/>
          </p:cNvSpPr>
          <p:nvPr>
            <p:ph type="ftr" idx="11"/>
          </p:nvPr>
        </p:nvSpPr>
        <p:spPr>
          <a:xfrm>
            <a:off x="573788" y="6391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660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1;p99" descr="Google Shape;11;p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795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52525" y="1250949"/>
            <a:ext cx="6019800" cy="1584849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52525" y="2981049"/>
            <a:ext cx="4572000" cy="598488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16" name="Google Shape;15;p99" descr="Google Shape;15;p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877" y="5680731"/>
            <a:ext cx="2410948" cy="76576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724799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320406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60434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71510" y="1243013"/>
            <a:ext cx="10515601" cy="4933953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457200" indent="-3810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1141185" indent="-54428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marL="1442719" indent="-426719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1943100" indent="-4572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4pPr>
            <a:lvl5pPr marL="2400300" indent="-4572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495739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28;p102" descr="Google Shape;28;p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Google Shape;29;p102" descr="Google Shape;29;p102"/>
          <p:cNvPicPr>
            <a:picLocks noChangeAspect="1"/>
          </p:cNvPicPr>
          <p:nvPr/>
        </p:nvPicPr>
        <p:blipFill>
          <a:blip r:embed="rId3"/>
          <a:srcRect l="12270" t="26736" r="15303" b="27416"/>
          <a:stretch>
            <a:fillRect/>
          </a:stretch>
        </p:blipFill>
        <p:spPr>
          <a:xfrm>
            <a:off x="11101136" y="6160168"/>
            <a:ext cx="864001" cy="386493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9738" y="2363825"/>
            <a:ext cx="4598062" cy="56991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59738" y="3042088"/>
            <a:ext cx="4598063" cy="1020764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2860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600" indent="-419100">
              <a:lnSpc>
                <a:spcPct val="90000"/>
              </a:lnSpc>
              <a:spcBef>
                <a:spcPts val="1000"/>
              </a:spcBef>
              <a:buSzPts val="2200"/>
              <a:buChar char="•"/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495425" indent="-454025">
              <a:lnSpc>
                <a:spcPct val="90000"/>
              </a:lnSpc>
              <a:spcBef>
                <a:spcPts val="1000"/>
              </a:spcBef>
              <a:buSzPts val="2200"/>
              <a:buChar char="•"/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10228" indent="-498928">
              <a:lnSpc>
                <a:spcPct val="90000"/>
              </a:lnSpc>
              <a:spcBef>
                <a:spcPts val="1000"/>
              </a:spcBef>
              <a:buSzPts val="2200"/>
              <a:buChar char="•"/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40000" indent="-558800">
              <a:lnSpc>
                <a:spcPct val="90000"/>
              </a:lnSpc>
              <a:spcBef>
                <a:spcPts val="1000"/>
              </a:spcBef>
              <a:buSzPts val="2200"/>
              <a:buChar char="•"/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53" name="Google Shape;33;p102" descr="Google Shape;33;p102"/>
          <p:cNvPicPr>
            <a:picLocks noChangeAspect="1"/>
          </p:cNvPicPr>
          <p:nvPr/>
        </p:nvPicPr>
        <p:blipFill>
          <a:blip r:embed="rId4"/>
          <a:srcRect l="19742" t="12042" r="23929" b="18883"/>
          <a:stretch>
            <a:fillRect/>
          </a:stretch>
        </p:blipFill>
        <p:spPr>
          <a:xfrm flipH="1">
            <a:off x="0" y="301383"/>
            <a:ext cx="7503414" cy="6502173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217609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39;p104" descr="Google Shape;39;p1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0493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566951" y="1306512"/>
            <a:ext cx="4011614" cy="56991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Текст заголовка</a:t>
            </a:r>
          </a:p>
        </p:txBody>
      </p:sp>
      <p:sp>
        <p:nvSpPr>
          <p:cNvPr id="7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49" y="1984776"/>
            <a:ext cx="4011614" cy="1020764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28600">
              <a:lnSpc>
                <a:spcPct val="90000"/>
              </a:lnSpc>
              <a:spcBef>
                <a:spcPts val="10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52500" indent="-38100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marL="1454150" indent="-41275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marL="1964871" indent="-453571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489200" indent="-50800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71" name="Google Shape;42;p104" descr="Google Shape;42;p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6088855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49959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6"/>
          <p:cNvSpPr txBox="1">
            <a:spLocks noGrp="1"/>
          </p:cNvSpPr>
          <p:nvPr>
            <p:ph type="title"/>
          </p:nvPr>
        </p:nvSpPr>
        <p:spPr>
          <a:xfrm>
            <a:off x="671512" y="710416"/>
            <a:ext cx="10515600" cy="100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99"/>
              <a:buFont typeface="Arial"/>
              <a:buNone/>
              <a:defRPr sz="3599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96"/>
          <p:cNvSpPr txBox="1">
            <a:spLocks noGrp="1"/>
          </p:cNvSpPr>
          <p:nvPr>
            <p:ph type="body" idx="1"/>
          </p:nvPr>
        </p:nvSpPr>
        <p:spPr>
          <a:xfrm>
            <a:off x="671512" y="1800228"/>
            <a:ext cx="10515600" cy="44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Font typeface="Arial"/>
              <a:buNone/>
              <a:defRPr sz="17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4" name="Google Shape;64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53800" y="6088856"/>
            <a:ext cx="569912" cy="56991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96"/>
          <p:cNvSpPr txBox="1">
            <a:spLocks noGrp="1"/>
          </p:cNvSpPr>
          <p:nvPr>
            <p:ph type="ftr" idx="11"/>
          </p:nvPr>
        </p:nvSpPr>
        <p:spPr>
          <a:xfrm>
            <a:off x="573788" y="63910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566951" y="1306512"/>
            <a:ext cx="4011614" cy="56991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Текст заголовка</a:t>
            </a:r>
          </a:p>
        </p:txBody>
      </p:sp>
      <p:sp>
        <p:nvSpPr>
          <p:cNvPr id="8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49" y="1984776"/>
            <a:ext cx="4011614" cy="1020764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28600">
              <a:lnSpc>
                <a:spcPct val="90000"/>
              </a:lnSpc>
              <a:spcBef>
                <a:spcPts val="10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52500" indent="-38100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marL="1454150" indent="-41275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marL="1964871" indent="-453571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489200" indent="-50800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877178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1512" y="1243013"/>
            <a:ext cx="5181601" cy="4933953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457200" indent="-3810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1141185" indent="-54428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marL="1442719" indent="-426719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1943100" indent="-4572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4pPr>
            <a:lvl5pPr marL="2400300" indent="-4572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0" name="Google Shape;47;p105"/>
          <p:cNvSpPr txBox="1">
            <a:spLocks noGrp="1"/>
          </p:cNvSpPr>
          <p:nvPr>
            <p:ph type="body" sz="half" idx="21"/>
          </p:nvPr>
        </p:nvSpPr>
        <p:spPr>
          <a:xfrm>
            <a:off x="6005512" y="1243013"/>
            <a:ext cx="5181601" cy="4933953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/>
          <a:p>
            <a:pPr marL="457200" indent="-3810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81011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1512" y="710407"/>
            <a:ext cx="10515601" cy="1002646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Текст заголовка</a:t>
            </a:r>
          </a:p>
        </p:txBody>
      </p:sp>
      <p:sp>
        <p:nvSpPr>
          <p:cNvPr id="9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1512" y="1800227"/>
            <a:ext cx="10515601" cy="442912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28600">
              <a:lnSpc>
                <a:spcPct val="90000"/>
              </a:lnSpc>
              <a:spcBef>
                <a:spcPts val="10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228600" indent="457200">
              <a:lnSpc>
                <a:spcPct val="90000"/>
              </a:lnSpc>
              <a:spcBef>
                <a:spcPts val="10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marL="228600" indent="914400">
              <a:lnSpc>
                <a:spcPct val="90000"/>
              </a:lnSpc>
              <a:spcBef>
                <a:spcPts val="10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marL="228600" indent="1371600">
              <a:lnSpc>
                <a:spcPct val="90000"/>
              </a:lnSpc>
              <a:spcBef>
                <a:spcPts val="10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28600" indent="1828800">
              <a:lnSpc>
                <a:spcPct val="90000"/>
              </a:lnSpc>
              <a:spcBef>
                <a:spcPts val="10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100" name="Google Shape;54;p106" descr="Google Shape;54;p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6088855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5680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57;p107" descr="Google Shape;57;p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8971" y="1250949"/>
            <a:ext cx="6019801" cy="1584849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0" name="Google Shape;59;p107"/>
          <p:cNvSpPr txBox="1"/>
          <p:nvPr/>
        </p:nvSpPr>
        <p:spPr>
          <a:xfrm>
            <a:off x="2990594" y="5590521"/>
            <a:ext cx="1322729" cy="24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@mceducation</a:t>
            </a:r>
          </a:p>
        </p:txBody>
      </p:sp>
      <p:pic>
        <p:nvPicPr>
          <p:cNvPr id="111" name="Google Shape;60;p107" descr="Google Shape;60;p1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" y="6067107"/>
            <a:ext cx="8946176" cy="61341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Google Shape;61;p107"/>
          <p:cNvSpPr txBox="1"/>
          <p:nvPr/>
        </p:nvSpPr>
        <p:spPr>
          <a:xfrm>
            <a:off x="5796224" y="6030276"/>
            <a:ext cx="1985972" cy="228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www.mceducation.com</a:t>
            </a:r>
          </a:p>
        </p:txBody>
      </p:sp>
      <p:sp>
        <p:nvSpPr>
          <p:cNvPr id="113" name="Google Shape;62;p107"/>
          <p:cNvSpPr txBox="1"/>
          <p:nvPr/>
        </p:nvSpPr>
        <p:spPr>
          <a:xfrm>
            <a:off x="617215" y="6030276"/>
            <a:ext cx="4877121" cy="228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  +65 6213 9288        1 New Industrial Road, #01-01, Singapore 536196</a:t>
            </a:r>
          </a:p>
        </p:txBody>
      </p:sp>
      <p:pic>
        <p:nvPicPr>
          <p:cNvPr id="114" name="Google Shape;63;p107" descr="Google Shape;63;p1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2" y="5586053"/>
            <a:ext cx="288001" cy="28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Google Shape;64;p107" descr="Google Shape;64;p1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723" y="5603290"/>
            <a:ext cx="252001" cy="25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Google Shape;65;p107" descr="Google Shape;65;p1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358" y="5597628"/>
            <a:ext cx="288001" cy="286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Google Shape;66;p107" descr="Google Shape;66;p10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9605" y="5606529"/>
            <a:ext cx="252001" cy="25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Google Shape;67;p107" descr="Google Shape;67;p1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5993" y="5634863"/>
            <a:ext cx="324001" cy="227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Google Shape;69;p107" descr="Google Shape;69;p10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9604" y="6007370"/>
            <a:ext cx="1877747" cy="5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896983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9738" y="1306512"/>
            <a:ext cx="10918826" cy="56991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Текст заголовка</a:t>
            </a:r>
          </a:p>
        </p:txBody>
      </p:sp>
      <p:sp>
        <p:nvSpPr>
          <p:cNvPr id="12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59737" y="1984776"/>
            <a:ext cx="6907215" cy="1020764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28600">
              <a:lnSpc>
                <a:spcPct val="90000"/>
              </a:lnSpc>
              <a:spcBef>
                <a:spcPts val="10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52500" indent="-38100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marL="1454150" indent="-41275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marL="1964871" indent="-453571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489200" indent="-50800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8927662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75;p109" descr="Google Shape;75;p109"/>
          <p:cNvPicPr>
            <a:picLocks noChangeAspect="1"/>
          </p:cNvPicPr>
          <p:nvPr/>
        </p:nvPicPr>
        <p:blipFill>
          <a:blip r:embed="rId2"/>
          <a:srcRect l="12468" t="5897" b="18775"/>
          <a:stretch>
            <a:fillRect/>
          </a:stretch>
        </p:blipFill>
        <p:spPr>
          <a:xfrm>
            <a:off x="-3" y="0"/>
            <a:ext cx="1126441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566951" y="1306512"/>
            <a:ext cx="4011614" cy="56991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Текст заголовка</a:t>
            </a:r>
          </a:p>
        </p:txBody>
      </p:sp>
      <p:sp>
        <p:nvSpPr>
          <p:cNvPr id="13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49" y="1984776"/>
            <a:ext cx="4011614" cy="1020764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28600">
              <a:lnSpc>
                <a:spcPct val="90000"/>
              </a:lnSpc>
              <a:spcBef>
                <a:spcPts val="10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52500" indent="-38100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marL="1454150" indent="-41275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marL="1964871" indent="-453571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489200" indent="-50800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139" name="Google Shape;78;p109" descr="Google Shape;78;p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6088855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180862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81;p110" descr="Google Shape;81;p110"/>
          <p:cNvPicPr>
            <a:picLocks noChangeAspect="1"/>
          </p:cNvPicPr>
          <p:nvPr/>
        </p:nvPicPr>
        <p:blipFill>
          <a:blip r:embed="rId2"/>
          <a:srcRect l="15671" b="21591"/>
          <a:stretch>
            <a:fillRect/>
          </a:stretch>
        </p:blipFill>
        <p:spPr>
          <a:xfrm>
            <a:off x="-2" y="-1"/>
            <a:ext cx="1042536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566951" y="1306512"/>
            <a:ext cx="4011614" cy="56991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Текст заголовка</a:t>
            </a:r>
          </a:p>
        </p:txBody>
      </p:sp>
      <p:sp>
        <p:nvSpPr>
          <p:cNvPr id="14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49" y="1984776"/>
            <a:ext cx="4011614" cy="1020764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28600">
              <a:lnSpc>
                <a:spcPct val="90000"/>
              </a:lnSpc>
              <a:spcBef>
                <a:spcPts val="10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52500" indent="-38100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marL="1454150" indent="-41275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marL="1964871" indent="-453571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489200" indent="-50800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150" name="Google Shape;84;p110" descr="Google Shape;84;p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6088855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893263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87;p111" descr="Google Shape;87;p111"/>
          <p:cNvPicPr>
            <a:picLocks noChangeAspect="1"/>
          </p:cNvPicPr>
          <p:nvPr/>
        </p:nvPicPr>
        <p:blipFill>
          <a:blip r:embed="rId2"/>
          <a:srcRect b="20493"/>
          <a:stretch>
            <a:fillRect/>
          </a:stretch>
        </p:blipFill>
        <p:spPr>
          <a:xfrm>
            <a:off x="-3" y="-1"/>
            <a:ext cx="1219200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566951" y="1306512"/>
            <a:ext cx="4011614" cy="56991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Текст заголовка</a:t>
            </a:r>
          </a:p>
        </p:txBody>
      </p:sp>
      <p:sp>
        <p:nvSpPr>
          <p:cNvPr id="1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566949" y="1984776"/>
            <a:ext cx="4011614" cy="1020764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28600">
              <a:lnSpc>
                <a:spcPct val="90000"/>
              </a:lnSpc>
              <a:spcBef>
                <a:spcPts val="10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52500" indent="-38100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marL="1454150" indent="-41275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marL="1964871" indent="-453571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489200" indent="-50800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161" name="Google Shape;90;p111" descr="Google Shape;90;p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6088855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576611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93;p112" descr="Google Shape;93;p112"/>
          <p:cNvPicPr>
            <a:picLocks noChangeAspect="1"/>
          </p:cNvPicPr>
          <p:nvPr/>
        </p:nvPicPr>
        <p:blipFill>
          <a:blip r:embed="rId2"/>
          <a:srcRect l="19217" t="7250" r="16239" b="19050"/>
          <a:stretch>
            <a:fillRect/>
          </a:stretch>
        </p:blipFill>
        <p:spPr>
          <a:xfrm>
            <a:off x="6702453" y="336882"/>
            <a:ext cx="6256422" cy="5054185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9740" y="1306512"/>
            <a:ext cx="3142240" cy="56991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05329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59737" y="1984776"/>
            <a:ext cx="3142242" cy="1020764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28600">
              <a:lnSpc>
                <a:spcPct val="90000"/>
              </a:lnSpc>
              <a:spcBef>
                <a:spcPts val="10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52500" indent="-38100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marL="1454150" indent="-41275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marL="1964871" indent="-453571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489200" indent="-508000">
              <a:lnSpc>
                <a:spcPct val="90000"/>
              </a:lnSpc>
              <a:spcBef>
                <a:spcPts val="1000"/>
              </a:spcBef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172" name="Google Shape;96;p112" descr="Google Shape;96;p112"/>
          <p:cNvPicPr>
            <a:picLocks noChangeAspect="1"/>
          </p:cNvPicPr>
          <p:nvPr/>
        </p:nvPicPr>
        <p:blipFill>
          <a:blip r:embed="rId3"/>
          <a:srcRect l="12270" t="26736" r="15303" b="27416"/>
          <a:stretch>
            <a:fillRect/>
          </a:stretch>
        </p:blipFill>
        <p:spPr>
          <a:xfrm>
            <a:off x="11101136" y="6160168"/>
            <a:ext cx="864001" cy="386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Google Shape;97;p112" descr="Google Shape;97;p112"/>
          <p:cNvPicPr>
            <a:picLocks noChangeAspect="1"/>
          </p:cNvPicPr>
          <p:nvPr/>
        </p:nvPicPr>
        <p:blipFill>
          <a:blip r:embed="rId3"/>
          <a:srcRect l="12270" t="26736" r="15303" b="27416"/>
          <a:stretch>
            <a:fillRect/>
          </a:stretch>
        </p:blipFill>
        <p:spPr>
          <a:xfrm>
            <a:off x="11101136" y="6160168"/>
            <a:ext cx="864001" cy="386493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1210489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00;p113" descr="Google Shape;100;p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344" y="755339"/>
            <a:ext cx="5397501" cy="539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Google Shape;101;p113" descr="Google Shape;101;p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045" y="755339"/>
            <a:ext cx="5397501" cy="539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Google Shape;102;p113" descr="Google Shape;102;p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149" y="755339"/>
            <a:ext cx="5397501" cy="539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Google Shape;103;p113" descr="Google Shape;103;p1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6088855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7289" y="2733700"/>
            <a:ext cx="3142241" cy="569914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8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57468" y="3403020"/>
            <a:ext cx="2627454" cy="1020764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28600" algn="ctr">
              <a:lnSpc>
                <a:spcPct val="90000"/>
              </a:lnSpc>
              <a:spcBef>
                <a:spcPts val="1000"/>
              </a:spcBef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38200" indent="-266700" algn="ctr">
              <a:lnSpc>
                <a:spcPct val="90000"/>
              </a:lnSpc>
              <a:spcBef>
                <a:spcPts val="1000"/>
              </a:spcBef>
              <a:buSzPts val="1400"/>
              <a:buChar char="•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30325" indent="-288925" algn="ctr">
              <a:lnSpc>
                <a:spcPct val="90000"/>
              </a:lnSpc>
              <a:spcBef>
                <a:spcPts val="1000"/>
              </a:spcBef>
              <a:buSzPts val="1400"/>
              <a:buChar char="•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17500" algn="ctr">
              <a:lnSpc>
                <a:spcPct val="90000"/>
              </a:lnSpc>
              <a:spcBef>
                <a:spcPts val="1000"/>
              </a:spcBef>
              <a:buSzPts val="1400"/>
              <a:buChar char="•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336800" indent="-355600" algn="ctr">
              <a:lnSpc>
                <a:spcPct val="90000"/>
              </a:lnSpc>
              <a:spcBef>
                <a:spcPts val="1000"/>
              </a:spcBef>
              <a:buSzPts val="1400"/>
              <a:buChar char="•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7" name="Google Shape;107;p113"/>
          <p:cNvSpPr txBox="1">
            <a:spLocks noGrp="1"/>
          </p:cNvSpPr>
          <p:nvPr>
            <p:ph type="body" sz="quarter" idx="21"/>
          </p:nvPr>
        </p:nvSpPr>
        <p:spPr>
          <a:xfrm>
            <a:off x="4790173" y="3403020"/>
            <a:ext cx="2627454" cy="1020764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/>
          <a:p>
            <a:pPr marL="228600" algn="ctr">
              <a:lnSpc>
                <a:spcPct val="90000"/>
              </a:lnSpc>
              <a:spcBef>
                <a:spcPts val="1000"/>
              </a:spcBef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8" name="Google Shape;108;p113"/>
          <p:cNvSpPr txBox="1">
            <a:spLocks noGrp="1"/>
          </p:cNvSpPr>
          <p:nvPr>
            <p:ph type="body" sz="quarter" idx="22"/>
          </p:nvPr>
        </p:nvSpPr>
        <p:spPr>
          <a:xfrm>
            <a:off x="8508665" y="3403020"/>
            <a:ext cx="2627454" cy="1020764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/>
          <a:p>
            <a:pPr marL="228600" algn="ctr">
              <a:lnSpc>
                <a:spcPct val="90000"/>
              </a:lnSpc>
              <a:spcBef>
                <a:spcPts val="1000"/>
              </a:spcBef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756025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97"/>
          <p:cNvPicPr preferRelativeResize="0"/>
          <p:nvPr/>
        </p:nvPicPr>
        <p:blipFill rotWithShape="1">
          <a:blip r:embed="rId2">
            <a:alphaModFix/>
          </a:blip>
          <a:srcRect t="2105" b="13518"/>
          <a:stretch/>
        </p:blipFill>
        <p:spPr>
          <a:xfrm>
            <a:off x="0" y="-1"/>
            <a:ext cx="12204000" cy="686475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97"/>
          <p:cNvSpPr/>
          <p:nvPr/>
        </p:nvSpPr>
        <p:spPr>
          <a:xfrm>
            <a:off x="0" y="6750"/>
            <a:ext cx="12192000" cy="6858000"/>
          </a:xfrm>
          <a:prstGeom prst="rect">
            <a:avLst/>
          </a:prstGeom>
          <a:solidFill>
            <a:schemeClr val="dk2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99"/>
              <a:buFont typeface="Calibri"/>
              <a:buNone/>
            </a:pPr>
            <a:endParaRPr sz="1799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97" descr="A picture containing paper clip, l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9218" t="7250" r="16240" b="19051"/>
          <a:stretch/>
        </p:blipFill>
        <p:spPr>
          <a:xfrm>
            <a:off x="2999876" y="336891"/>
            <a:ext cx="6256421" cy="505418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7"/>
          <p:cNvSpPr txBox="1">
            <a:spLocks noGrp="1"/>
          </p:cNvSpPr>
          <p:nvPr>
            <p:ph type="title"/>
          </p:nvPr>
        </p:nvSpPr>
        <p:spPr>
          <a:xfrm>
            <a:off x="659740" y="1306521"/>
            <a:ext cx="3142240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Trebuchet MS"/>
              <a:buNone/>
              <a:defRPr sz="3599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97"/>
          <p:cNvSpPr txBox="1">
            <a:spLocks noGrp="1"/>
          </p:cNvSpPr>
          <p:nvPr>
            <p:ph type="body" idx="1"/>
          </p:nvPr>
        </p:nvSpPr>
        <p:spPr>
          <a:xfrm>
            <a:off x="659744" y="1984785"/>
            <a:ext cx="3142241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2" name="Google Shape;72;p9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9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2270" t="26737" r="15304" b="27416"/>
          <a:stretch/>
        </p:blipFill>
        <p:spPr>
          <a:xfrm>
            <a:off x="11101136" y="6160168"/>
            <a:ext cx="864000" cy="38649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97"/>
          <p:cNvSpPr txBox="1">
            <a:spLocks noGrp="1"/>
          </p:cNvSpPr>
          <p:nvPr>
            <p:ph type="ftr" idx="11"/>
          </p:nvPr>
        </p:nvSpPr>
        <p:spPr>
          <a:xfrm>
            <a:off x="573788" y="64012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10;p114" descr="Google Shape;110;p1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Google Shape;111;p114" descr="Google Shape;111;p114"/>
          <p:cNvPicPr>
            <a:picLocks noChangeAspect="1"/>
          </p:cNvPicPr>
          <p:nvPr/>
        </p:nvPicPr>
        <p:blipFill>
          <a:blip r:embed="rId3"/>
          <a:srcRect l="12270" t="26736" r="15303" b="27416"/>
          <a:stretch>
            <a:fillRect/>
          </a:stretch>
        </p:blipFill>
        <p:spPr>
          <a:xfrm>
            <a:off x="11101136" y="6160168"/>
            <a:ext cx="864001" cy="386493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9738" y="2363825"/>
            <a:ext cx="10918826" cy="56991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9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8824" y="3042088"/>
            <a:ext cx="6907215" cy="1020764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2860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600" indent="-419100">
              <a:lnSpc>
                <a:spcPct val="90000"/>
              </a:lnSpc>
              <a:spcBef>
                <a:spcPts val="1000"/>
              </a:spcBef>
              <a:buSzPts val="2200"/>
              <a:buChar char="•"/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495425" indent="-454025">
              <a:lnSpc>
                <a:spcPct val="90000"/>
              </a:lnSpc>
              <a:spcBef>
                <a:spcPts val="1000"/>
              </a:spcBef>
              <a:buSzPts val="2200"/>
              <a:buChar char="•"/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10228" indent="-498928">
              <a:lnSpc>
                <a:spcPct val="90000"/>
              </a:lnSpc>
              <a:spcBef>
                <a:spcPts val="1000"/>
              </a:spcBef>
              <a:buSzPts val="2200"/>
              <a:buChar char="•"/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40000" indent="-558800">
              <a:lnSpc>
                <a:spcPct val="90000"/>
              </a:lnSpc>
              <a:spcBef>
                <a:spcPts val="1000"/>
              </a:spcBef>
              <a:buSzPts val="2200"/>
              <a:buChar char="•"/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412814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05510" y="365125"/>
            <a:ext cx="5181602" cy="720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0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05512" y="1243013"/>
            <a:ext cx="5181601" cy="4933953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457200" indent="-3810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1141185" indent="-54428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marL="1598385" indent="-54428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2055585" indent="-54428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4pPr>
            <a:lvl5pPr marL="2512785" indent="-54428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769114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0887" y="457200"/>
            <a:ext cx="3932239" cy="16002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1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457200" indent="-3810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85519" indent="-426719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marL="1485900" indent="-4572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1993900" indent="-4953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4pPr>
            <a:lvl5pPr marL="2451100" indent="-4953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8" name="Google Shape;125;p116"/>
          <p:cNvSpPr txBox="1">
            <a:spLocks noGrp="1"/>
          </p:cNvSpPr>
          <p:nvPr>
            <p:ph type="body" sz="quarter" idx="21"/>
          </p:nvPr>
        </p:nvSpPr>
        <p:spPr>
          <a:xfrm>
            <a:off x="700887" y="2057400"/>
            <a:ext cx="3932239" cy="3811589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/>
          <a:p>
            <a:pPr marL="228600"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414225"/>
            <a:ext cx="245710" cy="225669"/>
          </a:xfrm>
          <a:prstGeom prst="rect">
            <a:avLst/>
          </a:prstGeom>
        </p:spPr>
        <p:txBody>
          <a:bodyPr lIns="45699" tIns="45699" rIns="45699" bIns="45699" anchor="t"/>
          <a:lstStyle>
            <a:lvl1pPr algn="l"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1861271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0887" y="457200"/>
            <a:ext cx="3932239" cy="16002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7" name="Google Shape;131;p117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00887" y="2057400"/>
            <a:ext cx="3932239" cy="3811589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28600"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228600" indent="457200"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marL="228600" indent="914400"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228600" indent="1371600"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marL="228600" indent="1828800"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414225"/>
            <a:ext cx="245710" cy="225669"/>
          </a:xfrm>
          <a:prstGeom prst="rect">
            <a:avLst/>
          </a:prstGeom>
        </p:spPr>
        <p:txBody>
          <a:bodyPr lIns="45699" tIns="45699" rIns="45699" bIns="45699" anchor="t"/>
          <a:lstStyle>
            <a:lvl1pPr algn="l"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8115764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99299" y="365125"/>
            <a:ext cx="10515601" cy="1325563"/>
          </a:xfrm>
          <a:prstGeom prst="rect">
            <a:avLst/>
          </a:prstGeom>
        </p:spPr>
        <p:txBody>
          <a:bodyPr anchor="t"/>
          <a:lstStyle/>
          <a:p>
            <a:r>
              <a:t>Текст заголовка</a:t>
            </a:r>
          </a:p>
        </p:txBody>
      </p:sp>
      <p:sp>
        <p:nvSpPr>
          <p:cNvPr id="237" name="Уровень текста 1…"/>
          <p:cNvSpPr txBox="1">
            <a:spLocks noGrp="1"/>
          </p:cNvSpPr>
          <p:nvPr>
            <p:ph type="body" idx="1"/>
          </p:nvPr>
        </p:nvSpPr>
        <p:spPr>
          <a:xfrm rot="5400000">
            <a:off x="3781430" y="-1256505"/>
            <a:ext cx="4351340" cy="10515601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457200" indent="-4064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977900" indent="-4445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513839" indent="-497839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2019300" indent="-5334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2476500" indent="-5334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414225"/>
            <a:ext cx="245710" cy="225669"/>
          </a:xfrm>
          <a:prstGeom prst="rect">
            <a:avLst/>
          </a:prstGeom>
        </p:spPr>
        <p:txBody>
          <a:bodyPr lIns="45699" tIns="45699" rIns="45699" bIns="45699" anchor="t"/>
          <a:lstStyle>
            <a:lvl1pPr algn="l"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800597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Текст заголовка"/>
          <p:cNvSpPr txBox="1">
            <a:spLocks noGrp="1"/>
          </p:cNvSpPr>
          <p:nvPr>
            <p:ph type="title"/>
          </p:nvPr>
        </p:nvSpPr>
        <p:spPr>
          <a:xfrm rot="5400000">
            <a:off x="7133432" y="1956596"/>
            <a:ext cx="5811840" cy="2628901"/>
          </a:xfrm>
          <a:prstGeom prst="rect">
            <a:avLst/>
          </a:prstGeom>
        </p:spPr>
        <p:txBody>
          <a:bodyPr anchor="t"/>
          <a:lstStyle/>
          <a:p>
            <a:r>
              <a:t>Текст заголовка</a:t>
            </a:r>
          </a:p>
        </p:txBody>
      </p:sp>
      <p:sp>
        <p:nvSpPr>
          <p:cNvPr id="246" name="Уровень текста 1…"/>
          <p:cNvSpPr txBox="1">
            <a:spLocks noGrp="1"/>
          </p:cNvSpPr>
          <p:nvPr>
            <p:ph type="body" idx="1"/>
          </p:nvPr>
        </p:nvSpPr>
        <p:spPr>
          <a:xfrm rot="5400000">
            <a:off x="1723231" y="-672305"/>
            <a:ext cx="5811840" cy="7886701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457200" indent="-4064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977900" indent="-4445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513839" indent="-497839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2019300" indent="-5334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2476500" indent="-5334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414966"/>
            <a:ext cx="245710" cy="225668"/>
          </a:xfrm>
          <a:prstGeom prst="rect">
            <a:avLst/>
          </a:prstGeom>
        </p:spPr>
        <p:txBody>
          <a:bodyPr lIns="45699" tIns="45699" rIns="45699" bIns="45699" anchor="t"/>
          <a:lstStyle>
            <a:lvl1pPr algn="l"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4157839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8F7351-C1D0-E46D-9B47-513291BC7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0B72D87-F7FC-8A30-94DD-56862E3D2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0405AA2-57E1-D527-FCD3-556405F69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F53BC3A-5803-8985-030D-5D340577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9F9360-28C5-230B-5FEB-E466AB98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61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2185E2-EDB3-28B4-670E-68EF2BD7E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28DBCED-0DA0-3E61-C10F-F02922910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DA8C265-78B7-8D0B-B616-6ED08FACB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92564B-91D4-C612-A41B-05C1927A4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57B62A2-A239-3B3B-4CDC-1D8FE81D7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589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9F8C59-3026-896A-9670-5231EE98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D676C74-801A-DBF2-DDE7-DCE5FCBFB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48F8112-A54B-9129-E162-5BA10E88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54810B0-9840-449B-6DD9-3339BF6F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11D265C-E439-02BF-CDE9-4947063E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479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52BA94-BF1C-105A-3824-1CF8E1F0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03FF269-B88B-F918-5982-CC1DD78F9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773822B-D223-82A3-9DD9-63BC8EE42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5099358-B6ED-C765-C79C-D653DAA51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158C278-E177-CA1F-FEDF-2ABA855E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1AAED4D-4AD3-7AEB-9ECC-DF875F04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4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1.xml"/><Relationship Id="rId18" Type="http://schemas.openxmlformats.org/officeDocument/2006/relationships/slideLayout" Target="../slideLayouts/slideLayout176.xml"/><Relationship Id="rId26" Type="http://schemas.openxmlformats.org/officeDocument/2006/relationships/slideLayout" Target="../slideLayouts/slideLayout184.xml"/><Relationship Id="rId39" Type="http://schemas.openxmlformats.org/officeDocument/2006/relationships/slideLayout" Target="../slideLayouts/slideLayout197.xml"/><Relationship Id="rId21" Type="http://schemas.openxmlformats.org/officeDocument/2006/relationships/slideLayout" Target="../slideLayouts/slideLayout179.xml"/><Relationship Id="rId34" Type="http://schemas.openxmlformats.org/officeDocument/2006/relationships/slideLayout" Target="../slideLayouts/slideLayout192.xml"/><Relationship Id="rId42" Type="http://schemas.openxmlformats.org/officeDocument/2006/relationships/slideLayout" Target="../slideLayouts/slideLayout200.xml"/><Relationship Id="rId47" Type="http://schemas.openxmlformats.org/officeDocument/2006/relationships/slideLayout" Target="../slideLayouts/slideLayout205.xml"/><Relationship Id="rId50" Type="http://schemas.openxmlformats.org/officeDocument/2006/relationships/slideLayout" Target="../slideLayouts/slideLayout208.xml"/><Relationship Id="rId55" Type="http://schemas.openxmlformats.org/officeDocument/2006/relationships/slideLayout" Target="../slideLayouts/slideLayout213.xml"/><Relationship Id="rId6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29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24" Type="http://schemas.openxmlformats.org/officeDocument/2006/relationships/slideLayout" Target="../slideLayouts/slideLayout182.xml"/><Relationship Id="rId32" Type="http://schemas.openxmlformats.org/officeDocument/2006/relationships/slideLayout" Target="../slideLayouts/slideLayout190.xml"/><Relationship Id="rId37" Type="http://schemas.openxmlformats.org/officeDocument/2006/relationships/slideLayout" Target="../slideLayouts/slideLayout195.xml"/><Relationship Id="rId40" Type="http://schemas.openxmlformats.org/officeDocument/2006/relationships/slideLayout" Target="../slideLayouts/slideLayout198.xml"/><Relationship Id="rId45" Type="http://schemas.openxmlformats.org/officeDocument/2006/relationships/slideLayout" Target="../slideLayouts/slideLayout203.xml"/><Relationship Id="rId53" Type="http://schemas.openxmlformats.org/officeDocument/2006/relationships/slideLayout" Target="../slideLayouts/slideLayout211.xml"/><Relationship Id="rId58" Type="http://schemas.openxmlformats.org/officeDocument/2006/relationships/slideLayout" Target="../slideLayouts/slideLayout216.xml"/><Relationship Id="rId66" Type="http://schemas.openxmlformats.org/officeDocument/2006/relationships/image" Target="../media/image36.png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23" Type="http://schemas.openxmlformats.org/officeDocument/2006/relationships/slideLayout" Target="../slideLayouts/slideLayout181.xml"/><Relationship Id="rId28" Type="http://schemas.openxmlformats.org/officeDocument/2006/relationships/slideLayout" Target="../slideLayouts/slideLayout186.xml"/><Relationship Id="rId36" Type="http://schemas.openxmlformats.org/officeDocument/2006/relationships/slideLayout" Target="../slideLayouts/slideLayout194.xml"/><Relationship Id="rId49" Type="http://schemas.openxmlformats.org/officeDocument/2006/relationships/slideLayout" Target="../slideLayouts/slideLayout207.xml"/><Relationship Id="rId57" Type="http://schemas.openxmlformats.org/officeDocument/2006/relationships/slideLayout" Target="../slideLayouts/slideLayout215.xml"/><Relationship Id="rId61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168.xml"/><Relationship Id="rId19" Type="http://schemas.openxmlformats.org/officeDocument/2006/relationships/slideLayout" Target="../slideLayouts/slideLayout177.xml"/><Relationship Id="rId31" Type="http://schemas.openxmlformats.org/officeDocument/2006/relationships/slideLayout" Target="../slideLayouts/slideLayout189.xml"/><Relationship Id="rId44" Type="http://schemas.openxmlformats.org/officeDocument/2006/relationships/slideLayout" Target="../slideLayouts/slideLayout202.xml"/><Relationship Id="rId52" Type="http://schemas.openxmlformats.org/officeDocument/2006/relationships/slideLayout" Target="../slideLayouts/slideLayout210.xml"/><Relationship Id="rId60" Type="http://schemas.openxmlformats.org/officeDocument/2006/relationships/slideLayout" Target="../slideLayouts/slideLayout218.xml"/><Relationship Id="rId65" Type="http://schemas.openxmlformats.org/officeDocument/2006/relationships/theme" Target="../theme/theme10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Relationship Id="rId22" Type="http://schemas.openxmlformats.org/officeDocument/2006/relationships/slideLayout" Target="../slideLayouts/slideLayout180.xml"/><Relationship Id="rId27" Type="http://schemas.openxmlformats.org/officeDocument/2006/relationships/slideLayout" Target="../slideLayouts/slideLayout185.xml"/><Relationship Id="rId30" Type="http://schemas.openxmlformats.org/officeDocument/2006/relationships/slideLayout" Target="../slideLayouts/slideLayout188.xml"/><Relationship Id="rId35" Type="http://schemas.openxmlformats.org/officeDocument/2006/relationships/slideLayout" Target="../slideLayouts/slideLayout193.xml"/><Relationship Id="rId43" Type="http://schemas.openxmlformats.org/officeDocument/2006/relationships/slideLayout" Target="../slideLayouts/slideLayout201.xml"/><Relationship Id="rId48" Type="http://schemas.openxmlformats.org/officeDocument/2006/relationships/slideLayout" Target="../slideLayouts/slideLayout206.xml"/><Relationship Id="rId56" Type="http://schemas.openxmlformats.org/officeDocument/2006/relationships/slideLayout" Target="../slideLayouts/slideLayout214.xml"/><Relationship Id="rId64" Type="http://schemas.openxmlformats.org/officeDocument/2006/relationships/slideLayout" Target="../slideLayouts/slideLayout222.xml"/><Relationship Id="rId8" Type="http://schemas.openxmlformats.org/officeDocument/2006/relationships/slideLayout" Target="../slideLayouts/slideLayout166.xml"/><Relationship Id="rId51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5" Type="http://schemas.openxmlformats.org/officeDocument/2006/relationships/slideLayout" Target="../slideLayouts/slideLayout183.xml"/><Relationship Id="rId33" Type="http://schemas.openxmlformats.org/officeDocument/2006/relationships/slideLayout" Target="../slideLayouts/slideLayout191.xml"/><Relationship Id="rId38" Type="http://schemas.openxmlformats.org/officeDocument/2006/relationships/slideLayout" Target="../slideLayouts/slideLayout196.xml"/><Relationship Id="rId46" Type="http://schemas.openxmlformats.org/officeDocument/2006/relationships/slideLayout" Target="../slideLayouts/slideLayout204.xml"/><Relationship Id="rId59" Type="http://schemas.openxmlformats.org/officeDocument/2006/relationships/slideLayout" Target="../slideLayouts/slideLayout217.xml"/><Relationship Id="rId67" Type="http://schemas.openxmlformats.org/officeDocument/2006/relationships/image" Target="../media/image5.png"/><Relationship Id="rId20" Type="http://schemas.openxmlformats.org/officeDocument/2006/relationships/slideLayout" Target="../slideLayouts/slideLayout178.xml"/><Relationship Id="rId41" Type="http://schemas.openxmlformats.org/officeDocument/2006/relationships/slideLayout" Target="../slideLayouts/slideLayout199.xml"/><Relationship Id="rId54" Type="http://schemas.openxmlformats.org/officeDocument/2006/relationships/slideLayout" Target="../slideLayouts/slideLayout212.xml"/><Relationship Id="rId62" Type="http://schemas.openxmlformats.org/officeDocument/2006/relationships/slideLayout" Target="../slideLayouts/slideLayout2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image" Target="../media/image20.png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0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6" r:id="rId16"/>
    <p:sldLayoutId id="2147483667" r:id="rId17"/>
    <p:sldLayoutId id="2147483668" r:id="rId18"/>
    <p:sldLayoutId id="2147483669" r:id="rId19"/>
    <p:sldLayoutId id="2147483670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ick to edit Content page"/>
          <p:cNvSpPr txBox="1">
            <a:spLocks noGrp="1"/>
          </p:cNvSpPr>
          <p:nvPr>
            <p:ph type="title"/>
          </p:nvPr>
        </p:nvSpPr>
        <p:spPr>
          <a:xfrm>
            <a:off x="671528" y="365125"/>
            <a:ext cx="10515601" cy="7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Click to edit Content page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71526" y="1243021"/>
            <a:ext cx="10515601" cy="4933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4" name="Picture 7" descr="Picture 7"/>
          <p:cNvPicPr>
            <a:picLocks noChangeAspect="1"/>
          </p:cNvPicPr>
          <p:nvPr/>
        </p:nvPicPr>
        <p:blipFill>
          <a:blip r:embed="rId66">
            <a:extLst/>
          </a:blip>
          <a:stretch>
            <a:fillRect/>
          </a:stretch>
        </p:blipFill>
        <p:spPr>
          <a:xfrm>
            <a:off x="671528" y="6018236"/>
            <a:ext cx="10515601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8" descr="Picture 8"/>
          <p:cNvPicPr>
            <a:picLocks noChangeAspect="1"/>
          </p:cNvPicPr>
          <p:nvPr/>
        </p:nvPicPr>
        <p:blipFill>
          <a:blip r:embed="rId67">
            <a:extLst/>
          </a:blip>
          <a:stretch>
            <a:fillRect/>
          </a:stretch>
        </p:blipFill>
        <p:spPr>
          <a:xfrm>
            <a:off x="11353816" y="6088879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62542" y="6217875"/>
            <a:ext cx="27507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 defTabSz="914377" hangingPunct="0">
              <a:buClrTx/>
              <a:buFontTx/>
              <a:buNone/>
            </a:pPr>
            <a:fld id="{86CB4B4D-7CA3-9044-876B-883B54F8677D}" type="slidenum">
              <a:rPr>
                <a:latin typeface="Calibri"/>
                <a:cs typeface="Calibri"/>
                <a:sym typeface="Calibri"/>
              </a:rPr>
              <a:pPr defTabSz="914377" hangingPunct="0">
                <a:buClrTx/>
                <a:buFontTx/>
                <a:buNone/>
              </a:pPr>
              <a:t>‹#›</a:t>
            </a:fld>
            <a:endParaRPr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862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  <p:sldLayoutId id="2147484002" r:id="rId18"/>
    <p:sldLayoutId id="2147484003" r:id="rId19"/>
    <p:sldLayoutId id="2147484004" r:id="rId20"/>
    <p:sldLayoutId id="2147484005" r:id="rId21"/>
    <p:sldLayoutId id="2147484006" r:id="rId22"/>
    <p:sldLayoutId id="2147484007" r:id="rId23"/>
    <p:sldLayoutId id="2147484008" r:id="rId24"/>
    <p:sldLayoutId id="2147484009" r:id="rId25"/>
    <p:sldLayoutId id="2147484010" r:id="rId26"/>
    <p:sldLayoutId id="2147484011" r:id="rId27"/>
    <p:sldLayoutId id="2147484012" r:id="rId28"/>
    <p:sldLayoutId id="2147484013" r:id="rId29"/>
    <p:sldLayoutId id="2147484014" r:id="rId30"/>
    <p:sldLayoutId id="2147484015" r:id="rId31"/>
    <p:sldLayoutId id="2147484016" r:id="rId32"/>
    <p:sldLayoutId id="2147484017" r:id="rId33"/>
    <p:sldLayoutId id="2147484018" r:id="rId34"/>
    <p:sldLayoutId id="2147484019" r:id="rId35"/>
    <p:sldLayoutId id="2147484020" r:id="rId36"/>
    <p:sldLayoutId id="2147484021" r:id="rId37"/>
    <p:sldLayoutId id="2147484022" r:id="rId38"/>
    <p:sldLayoutId id="2147484023" r:id="rId39"/>
    <p:sldLayoutId id="2147484024" r:id="rId40"/>
    <p:sldLayoutId id="2147484025" r:id="rId41"/>
    <p:sldLayoutId id="2147484026" r:id="rId42"/>
    <p:sldLayoutId id="2147484027" r:id="rId43"/>
    <p:sldLayoutId id="2147484028" r:id="rId44"/>
    <p:sldLayoutId id="2147484029" r:id="rId45"/>
    <p:sldLayoutId id="2147484030" r:id="rId46"/>
    <p:sldLayoutId id="2147484031" r:id="rId47"/>
    <p:sldLayoutId id="2147484032" r:id="rId48"/>
    <p:sldLayoutId id="2147484033" r:id="rId49"/>
    <p:sldLayoutId id="2147484034" r:id="rId50"/>
    <p:sldLayoutId id="2147484035" r:id="rId51"/>
    <p:sldLayoutId id="2147484036" r:id="rId52"/>
    <p:sldLayoutId id="2147484037" r:id="rId53"/>
    <p:sldLayoutId id="2147484038" r:id="rId54"/>
    <p:sldLayoutId id="2147484039" r:id="rId55"/>
    <p:sldLayoutId id="2147484040" r:id="rId56"/>
    <p:sldLayoutId id="2147484041" r:id="rId57"/>
    <p:sldLayoutId id="2147484042" r:id="rId58"/>
    <p:sldLayoutId id="2147484043" r:id="rId59"/>
    <p:sldLayoutId id="2147484044" r:id="rId60"/>
    <p:sldLayoutId id="2147484045" r:id="rId61"/>
    <p:sldLayoutId id="2147484046" r:id="rId62"/>
    <p:sldLayoutId id="2147484047" r:id="rId63"/>
    <p:sldLayoutId id="2147484048" r:id="rId64"/>
  </p:sldLayoutIdLst>
  <p:transition spd="med"/>
  <p:txStyles>
    <p:titleStyle>
      <a:lvl1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228593" marR="0" indent="-228593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849064" marR="0" indent="-391875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188689" marR="0" indent="-274312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676357" marR="0" indent="-3047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33547" marR="0" indent="-304792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590735" marR="0" indent="-304792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47924" marR="0" indent="-304792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05112" marR="0" indent="-304792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962301" marR="0" indent="-3047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89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77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65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54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943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131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319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508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53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</p:sldLayoutIdLst>
  <p:hf sldNum="0" hd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8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2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884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1512" y="365125"/>
            <a:ext cx="10515601" cy="7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Текст заголовка</a:t>
            </a:r>
          </a:p>
        </p:txBody>
      </p:sp>
      <p:pic>
        <p:nvPicPr>
          <p:cNvPr id="3" name="Google Shape;18;p100" descr="Google Shape;18;p10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71512" y="6018212"/>
            <a:ext cx="10515601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oogle Shape;19;p100" descr="Google Shape;19;p10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353800" y="6088855"/>
            <a:ext cx="569913" cy="56991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54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872" r:id="rId21"/>
    <p:sldLayoutId id="2147483873" r:id="rId2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0AF0B1-57F9-58B3-1080-A244741E9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B72193D-6A88-D2E9-9A3C-CD04C850C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D3D61FE-7704-88BE-71CA-C931DB2FF4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2FBAA29-5F71-D90B-DDDE-5117E10BB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5AAC843-4C41-D16F-EFC3-7F3D6E981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7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0AF0B1-57F9-58B3-1080-A244741E9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B72193D-6A88-D2E9-9A3C-CD04C850C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D3D61FE-7704-88BE-71CA-C931DB2FF4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26BC1-7D9D-4243-979B-D2208F05790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26.11.2024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2FBAA29-5F71-D90B-DDDE-5117E10BB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5AAC843-4C41-D16F-EFC3-7F3D6E981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4BCD4-A2C8-4541-B516-820C8968833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67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5" y="6334316"/>
            <a:ext cx="12192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6" y="6459793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buClrTx/>
              <a:buFontTx/>
              <a:buNone/>
            </a:pPr>
            <a:fld id="{4DA07337-49C9-45B6-95BD-13F90509D13E}" type="datetimeFigureOut">
              <a:rPr lang="ru-RU" kern="1200" smtClean="0">
                <a:latin typeface="Calibri"/>
                <a:ea typeface="+mn-ea"/>
              </a:rPr>
              <a:pPr>
                <a:buClrTx/>
                <a:buFontTx/>
                <a:buNone/>
              </a:pPr>
              <a:t>26.11.2024</a:t>
            </a:fld>
            <a:endParaRPr lang="ru-RU" kern="1200" dirty="0"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59793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buClrTx/>
              <a:buFontTx/>
              <a:buNone/>
            </a:pPr>
            <a:endParaRPr lang="ru-RU" kern="1200" dirty="0"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4" y="6459793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buClrTx/>
              <a:buFontTx/>
              <a:buNone/>
            </a:pPr>
            <a:fld id="{6F138FE7-20CE-4EE6-82D5-5110E8293ECB}" type="slidenum">
              <a:rPr lang="ru-RU" kern="1200" smtClean="0">
                <a:latin typeface="Calibri"/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ru-RU" kern="1200" dirty="0">
              <a:latin typeface="Calibri"/>
              <a:ea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16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  <p:sldLayoutId id="2147483958" r:id="rId17"/>
    <p:sldLayoutId id="2147483959" r:id="rId18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e.gov.sg/-/media/files/primary/syllabus/2023-primary-science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5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youtube.com/watch?v=_Hrca6GJaCM" TargetMode="Externa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"/>
          <p:cNvSpPr txBox="1">
            <a:spLocks noGrp="1"/>
          </p:cNvSpPr>
          <p:nvPr>
            <p:ph type="ctrTitle"/>
          </p:nvPr>
        </p:nvSpPr>
        <p:spPr>
          <a:xfrm>
            <a:off x="170672" y="1189997"/>
            <a:ext cx="8058928" cy="374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</a:pP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PISA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құзыреттілігін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сауаттылығын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6318" y="6086551"/>
            <a:ext cx="3852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модуль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PISA-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кіріспе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92812" y="149424"/>
            <a:ext cx="6224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Жаратылыстану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ғылымдары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құзыреттер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5" t="15323" r="29577" b="4478"/>
          <a:stretch/>
        </p:blipFill>
        <p:spPr bwMode="auto">
          <a:xfrm>
            <a:off x="327545" y="1187355"/>
            <a:ext cx="5172503" cy="529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17234" y="647089"/>
            <a:ext cx="4712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Қоршаған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құзыреттер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user\OneDrive\Изображения\Screenshots\Снимок экрана (2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2" t="15141" r="33164" b="6949"/>
          <a:stretch/>
        </p:blipFill>
        <p:spPr bwMode="auto">
          <a:xfrm>
            <a:off x="6405202" y="1048238"/>
            <a:ext cx="4883843" cy="550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8542" y="634691"/>
            <a:ext cx="5017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Жаратылыстану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ғылымдары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құзыреттер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3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2196" y="79387"/>
            <a:ext cx="8966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Қоршаған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құзыреттер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user\OneDrive\Изображения\Screenshots\Снимок экрана (2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2" t="15141" r="33164" b="6949"/>
          <a:stretch/>
        </p:blipFill>
        <p:spPr bwMode="auto">
          <a:xfrm>
            <a:off x="413835" y="604559"/>
            <a:ext cx="5318225" cy="550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00383" y="604559"/>
            <a:ext cx="60414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PISA 2025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циклі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бұрынғы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экология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оптимизм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ұғымдары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өзгертіліп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алаңдау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қоршаған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ортаны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қорғау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әрекет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жасауға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кеңейтілді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/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25485" y="2390324"/>
            <a:ext cx="5916306" cy="968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Қоршаған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ғылымы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дамның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бойынан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келесі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байқалуы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28648" y="3687169"/>
            <a:ext cx="2793242" cy="12783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жүйелерімен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әрекеттесуінің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әсерін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түсіндіру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41743" y="5249774"/>
            <a:ext cx="4831308" cy="11600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Мәселелерге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көзқарастарды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құрметтеу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ардап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шеккен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қауымдастықтар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экожүйелерді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қалпына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келтіру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шешімдерін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іздеу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148549" y="3687169"/>
            <a:ext cx="2793242" cy="12783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оршаған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ортаны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қалпына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келтіру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сақтау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7125269" y="3411940"/>
            <a:ext cx="230874" cy="2456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10438831" y="3441509"/>
            <a:ext cx="230874" cy="2456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8662916" y="3402902"/>
            <a:ext cx="293426" cy="18468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34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182;p4"/>
          <p:cNvSpPr txBox="1">
            <a:spLocks noGrp="1"/>
          </p:cNvSpPr>
          <p:nvPr>
            <p:ph type="title"/>
          </p:nvPr>
        </p:nvSpPr>
        <p:spPr>
          <a:xfrm>
            <a:off x="166254" y="2461523"/>
            <a:ext cx="2688609" cy="154627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6000"/>
            </a:lvl1pPr>
          </a:lstStyle>
          <a:p>
            <a:pPr algn="ctr"/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 2025 </a:t>
            </a:r>
            <a:r>
              <a:rPr lang="kk-KZ" sz="4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4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7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Ғылымды</a:t>
            </a:r>
            <a:r>
              <a:rPr lang="ru-RU" sz="37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r>
              <a:rPr lang="ru-RU" sz="3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контексттері</a:t>
            </a:r>
            <a:r>
              <a:rPr lang="ru-RU" sz="3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47679044"/>
              </p:ext>
            </p:extLst>
          </p:nvPr>
        </p:nvGraphicFramePr>
        <p:xfrm>
          <a:off x="2074182" y="1019660"/>
          <a:ext cx="9896144" cy="5427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35527" y="188663"/>
            <a:ext cx="11734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тапсырмада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келтірілген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проблемалық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жағдайға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тақырып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361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45"/>
          <p:cNvSpPr txBox="1">
            <a:spLocks noGrp="1"/>
          </p:cNvSpPr>
          <p:nvPr>
            <p:ph type="ftr" idx="11"/>
          </p:nvPr>
        </p:nvSpPr>
        <p:spPr>
          <a:xfrm>
            <a:off x="384803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latin typeface="Calibri"/>
                <a:ea typeface="Calibri"/>
                <a:cs typeface="Calibri"/>
                <a:sym typeface="Calibri"/>
              </a:rPr>
              <a:t>©️ All rights reserved </a:t>
            </a:r>
            <a:endParaRPr/>
          </a:p>
        </p:txBody>
      </p:sp>
      <p:sp>
        <p:nvSpPr>
          <p:cNvPr id="893" name="Google Shape;893;p45"/>
          <p:cNvSpPr txBox="1"/>
          <p:nvPr/>
        </p:nvSpPr>
        <p:spPr>
          <a:xfrm>
            <a:off x="6567949" y="6382924"/>
            <a:ext cx="468998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ru-RU" sz="16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PISA 2025 Science Framework (Draft) May 2023, pg </a:t>
            </a:r>
            <a:r>
              <a:rPr lang="ru-RU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45"/>
          <p:cNvSpPr/>
          <p:nvPr/>
        </p:nvSpPr>
        <p:spPr>
          <a:xfrm>
            <a:off x="705393" y="3"/>
            <a:ext cx="94183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PISA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2025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Ғылымды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бағалау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контексттері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endParaRPr sz="2800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aphicFrame>
        <p:nvGraphicFramePr>
          <p:cNvPr id="895" name="Google Shape;895;p45"/>
          <p:cNvGraphicFramePr/>
          <p:nvPr>
            <p:extLst>
              <p:ext uri="{D42A27DB-BD31-4B8C-83A1-F6EECF244321}">
                <p14:modId xmlns:p14="http://schemas.microsoft.com/office/powerpoint/2010/main" val="1516617781"/>
              </p:ext>
            </p:extLst>
          </p:nvPr>
        </p:nvGraphicFramePr>
        <p:xfrm>
          <a:off x="257507" y="578491"/>
          <a:ext cx="11724290" cy="6142984"/>
        </p:xfrm>
        <a:graphic>
          <a:graphicData uri="http://schemas.openxmlformats.org/drawingml/2006/table">
            <a:tbl>
              <a:tblPr firstRow="1" bandRow="1">
                <a:noFill/>
                <a:tableStyleId>{68861BB9-FF14-47AB-BBE0-843F040DE012}</a:tableStyleId>
              </a:tblPr>
              <a:tblGrid>
                <a:gridCol w="16581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027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818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15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46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>
                    <a:solidFill>
                      <a:srgbClr val="9DC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Жеке</a:t>
                      </a:r>
                      <a:endParaRPr sz="14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>
                    <a:solidFill>
                      <a:srgbClr val="9DC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Ұлттық</a:t>
                      </a:r>
                      <a:r>
                        <a:rPr lang="ru-RU" sz="1400" b="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RU" sz="1400" b="1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Жергілікті</a:t>
                      </a:r>
                      <a:endParaRPr sz="14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>
                    <a:solidFill>
                      <a:srgbClr val="9DC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Жаһандық</a:t>
                      </a:r>
                      <a:endParaRPr sz="14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>
                    <a:solidFill>
                      <a:srgbClr val="9DCB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2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Денсаулық және ауру</a:t>
                      </a:r>
                      <a:endPara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Денсаулықты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сақтау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жазатайым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оқиғалар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тамақтану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вакцинация</a:t>
                      </a:r>
                      <a:endParaRPr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Ауруларды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бақылау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әлеуметтік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берілу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тамақ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таңдау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семіздік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қоғам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денсаулығы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endParaRPr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Пандемия, </a:t>
                      </a: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азық-түлік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қауіпсіздігі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салауатты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өмір</a:t>
                      </a:r>
                      <a:r>
                        <a:rPr lang="ru-RU" sz="16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6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салты</a:t>
                      </a:r>
                      <a:endParaRPr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8530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Табиғи ресурстар</a:t>
                      </a:r>
                      <a:endPara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Материалдарды, тамақ түрлерін және энергияны жеке тұтыну. Жергілікті өндірілген тағамдарды тұтыну. Сүтсіз және вегетариандық диеталарды таңдау</a:t>
                      </a:r>
                      <a:endPara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Халық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санын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өмір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сүру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сапасын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қауіпсіздікті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азық-түлікті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өндіру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мен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таратуды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және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энергиямен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қамтамасыз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етуді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қолдау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. Тау-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кен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өндіру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мен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ресурстарды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өндірудің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қоршаған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ортаға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әсері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.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Жаңартылатын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энергия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өндірісі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Жаңартылатын және қалпына келмейтін энергия көздері, табиғи жүйелер, халық санының өсуі, түрлер және жерді тұрақты пайдалану. Биоәртүрлілік және оның құндылығы</a:t>
                      </a:r>
                      <a:endPara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2575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Қоршаған ортаға әсері және климаттың өзгеруі</a:t>
                      </a:r>
                      <a:endPara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Тұрақты қайта өңдеу әдістері және ресурстарды пайдалануды азайту</a:t>
                      </a:r>
                      <a:endPara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Халықтың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таралуы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қалдықтарды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бақылау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қоршаған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ортаға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әсері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.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Регенеративті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ауыл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шаруашылығын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пайдалану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Қоршаған ортаның тұрақтылығы, ластануды және ауа сапасын басқару, топырақтың/биомассаның жоғалуы. Түрлердің жаппай жойылуы. Мұхиттың қышқылдануы</a:t>
                      </a:r>
                      <a:endPara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97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Қауіптер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Өмір салтын таңдау тәуекелдерін бағалау</a:t>
                      </a:r>
                      <a:endPara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Жылдам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өзгерістер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[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мысалы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жер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сілкінісі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қатал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ауа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райы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],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баяу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және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үдемелі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өзгерістер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[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мысалы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жағалық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эрозиясы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шөгінділер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],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тәуекелді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бағалау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Климаттың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өзгеру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қаупі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қазіргі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заманғы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коммуникациялардың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әсері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энергетика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және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оны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өндіру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мысалы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гидравликалық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жару, атом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энергетикасы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газ 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42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Қазіргі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заманғы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ғылыми-техникалық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жетістіктер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және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қиындықтар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Жаңа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технологияларды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қолданудың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ғылыми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аспектілері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мысалы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гендерді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редакциялау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виртуалды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шындық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Жаңа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материалдар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құрылғылар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мен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процестер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генетикалық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модификациялар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денсаулық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сақтау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технологиялары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көлік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жасанды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интеллектті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пайдалану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Ғарышты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Кеңістікті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Ғаламның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пайда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болуын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және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құрылымын</a:t>
                      </a:r>
                      <a:r>
                        <a:rPr lang="ru-RU" sz="1400" b="1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ru-RU" sz="1400" b="1" i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зерттеу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8"/>
          <p:cNvSpPr txBox="1">
            <a:spLocks noGrp="1"/>
          </p:cNvSpPr>
          <p:nvPr>
            <p:ph type="title"/>
          </p:nvPr>
        </p:nvSpPr>
        <p:spPr>
          <a:xfrm>
            <a:off x="331076" y="145998"/>
            <a:ext cx="1186092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Сингапурдағы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k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ылыми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ағдарламасының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ұрылымы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2" name="Google Shape;692;p28"/>
          <p:cNvSpPr txBox="1">
            <a:spLocks noGrp="1"/>
          </p:cNvSpPr>
          <p:nvPr>
            <p:ph type="body" idx="1"/>
          </p:nvPr>
        </p:nvSpPr>
        <p:spPr>
          <a:xfrm>
            <a:off x="5836492" y="4004763"/>
            <a:ext cx="2612188" cy="210120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b="1" i="1" u="sng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Процестер</a:t>
            </a:r>
            <a:endParaRPr sz="2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ru-RU" sz="2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Креативті</a:t>
            </a:r>
            <a:r>
              <a:rPr lang="ru-RU" sz="2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мәселені</a:t>
            </a:r>
            <a:r>
              <a:rPr lang="ru-RU" sz="2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шешу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ru-RU" sz="2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Шешім</a:t>
            </a:r>
            <a:r>
              <a:rPr lang="ru-RU" sz="2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қабылдау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ru-RU" sz="2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Зерттеу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4" name="Google Shape;694;p28"/>
          <p:cNvSpPr txBox="1"/>
          <p:nvPr/>
        </p:nvSpPr>
        <p:spPr>
          <a:xfrm>
            <a:off x="3399708" y="6386875"/>
            <a:ext cx="79895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800" u="sng" dirty="0">
                <a:latin typeface="Calibri"/>
                <a:ea typeface="Calibri"/>
                <a:cs typeface="Calibri"/>
                <a:sym typeface="Calibri"/>
                <a:hlinkClick r:id="rId3"/>
              </a:rPr>
              <a:t>https://www.moe.gov.sg/-/media/files/primary/syllabus/2023-primary-science.pdf</a:t>
            </a:r>
            <a:r>
              <a:rPr lang="ru-RU" sz="1800" u="sng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28"/>
          <p:cNvSpPr txBox="1"/>
          <p:nvPr/>
        </p:nvSpPr>
        <p:spPr>
          <a:xfrm>
            <a:off x="8562386" y="957582"/>
            <a:ext cx="3498235" cy="514838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62626"/>
              </a:buClr>
              <a:buSzPts val="2800"/>
            </a:pPr>
            <a:r>
              <a:rPr lang="ru-RU" sz="2800" b="1" i="1" u="sng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Дағдылар</a:t>
            </a:r>
            <a:endParaRPr sz="2800" b="1" i="1" u="sng" dirty="0">
              <a:solidFill>
                <a:srgbClr val="262626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28525" indent="-228525">
              <a:buClr>
                <a:srgbClr val="262626"/>
              </a:buClr>
              <a:buSzPts val="2200"/>
              <a:buFont typeface="Arial"/>
              <a:buChar char="•"/>
            </a:pPr>
            <a:r>
              <a:rPr lang="ru-RU" sz="2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Бақылау</a:t>
            </a:r>
            <a:endParaRPr sz="2200" dirty="0">
              <a:solidFill>
                <a:srgbClr val="262626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28525" indent="-228525">
              <a:buClr>
                <a:srgbClr val="262626"/>
              </a:buClr>
              <a:buSzPts val="2200"/>
              <a:buFont typeface="Arial"/>
              <a:buChar char="•"/>
            </a:pPr>
            <a:r>
              <a:rPr lang="ru-RU" sz="2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Салыстыру</a:t>
            </a:r>
            <a:endParaRPr sz="2200" dirty="0">
              <a:solidFill>
                <a:srgbClr val="262626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28525" indent="-228525">
              <a:buClr>
                <a:srgbClr val="262626"/>
              </a:buClr>
              <a:buSzPts val="2200"/>
              <a:buFont typeface="Arial"/>
              <a:buChar char="•"/>
            </a:pPr>
            <a:r>
              <a:rPr lang="ru-RU" sz="2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Жіктеу</a:t>
            </a:r>
            <a:endParaRPr sz="2200" dirty="0">
              <a:solidFill>
                <a:srgbClr val="262626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28525" indent="-228525">
              <a:buClr>
                <a:srgbClr val="262626"/>
              </a:buClr>
              <a:buSzPts val="2200"/>
              <a:buFont typeface="Arial"/>
              <a:buChar char="•"/>
            </a:pPr>
            <a:r>
              <a:rPr lang="ru-RU" sz="2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Аппараттар</a:t>
            </a:r>
            <a:r>
              <a:rPr lang="ru-RU" sz="2200" dirty="0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мен </a:t>
            </a:r>
            <a:r>
              <a:rPr lang="ru-RU" sz="2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жабдықтарды</a:t>
            </a:r>
            <a:r>
              <a:rPr lang="ru-RU" sz="2200" dirty="0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пайдалану</a:t>
            </a:r>
            <a:endParaRPr sz="2200" dirty="0">
              <a:solidFill>
                <a:srgbClr val="262626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28525" indent="-228525">
              <a:buClr>
                <a:srgbClr val="262626"/>
              </a:buClr>
              <a:buSzPts val="2200"/>
              <a:buFont typeface="Arial"/>
              <a:buChar char="•"/>
            </a:pPr>
            <a:r>
              <a:rPr lang="ru-RU" sz="2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Қарым-қатынас</a:t>
            </a:r>
            <a:r>
              <a:rPr lang="ru-RU" sz="2200" dirty="0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дағдысы</a:t>
            </a:r>
            <a:endParaRPr sz="2200" dirty="0">
              <a:solidFill>
                <a:srgbClr val="262626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28525" indent="-228525">
              <a:buClr>
                <a:srgbClr val="262626"/>
              </a:buClr>
              <a:buSzPts val="2200"/>
              <a:buFont typeface="Arial"/>
              <a:buChar char="•"/>
            </a:pPr>
            <a:r>
              <a:rPr lang="ru-RU" sz="2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Қорытынды</a:t>
            </a:r>
            <a:r>
              <a:rPr lang="ru-RU" sz="2200" dirty="0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шығару</a:t>
            </a:r>
            <a:endParaRPr sz="2200" dirty="0">
              <a:solidFill>
                <a:srgbClr val="262626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28525" indent="-228525">
              <a:buClr>
                <a:srgbClr val="262626"/>
              </a:buClr>
              <a:buSzPts val="2200"/>
              <a:buFont typeface="Arial"/>
              <a:buChar char="•"/>
            </a:pPr>
            <a:r>
              <a:rPr lang="ru-RU" sz="2200" dirty="0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Гипотеза </a:t>
            </a:r>
            <a:r>
              <a:rPr lang="ru-RU" sz="2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құру</a:t>
            </a:r>
            <a:endParaRPr sz="2200" dirty="0">
              <a:solidFill>
                <a:srgbClr val="262626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28525" indent="-228525">
              <a:buClr>
                <a:srgbClr val="262626"/>
              </a:buClr>
              <a:buSzPts val="2200"/>
              <a:buFont typeface="Arial"/>
              <a:buChar char="•"/>
            </a:pPr>
            <a:r>
              <a:rPr lang="ru-RU" sz="2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Болжау</a:t>
            </a:r>
            <a:endParaRPr sz="2200" dirty="0">
              <a:solidFill>
                <a:srgbClr val="262626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28525" indent="-228525">
              <a:buClr>
                <a:srgbClr val="262626"/>
              </a:buClr>
              <a:buSzPts val="2200"/>
              <a:buFont typeface="Arial"/>
              <a:buChar char="•"/>
            </a:pPr>
            <a:r>
              <a:rPr lang="ru-RU" sz="2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Талдау</a:t>
            </a:r>
            <a:r>
              <a:rPr lang="ru-RU" sz="2200" dirty="0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жасау</a:t>
            </a:r>
            <a:endParaRPr sz="2200" dirty="0">
              <a:solidFill>
                <a:srgbClr val="262626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28525" indent="-228525">
              <a:buClr>
                <a:srgbClr val="262626"/>
              </a:buClr>
              <a:buSzPts val="2200"/>
              <a:buFont typeface="Arial"/>
              <a:buChar char="•"/>
            </a:pPr>
            <a:r>
              <a:rPr lang="ru-RU" sz="2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Мүмкіндіктерді</a:t>
            </a:r>
            <a:r>
              <a:rPr lang="ru-RU" sz="2200" dirty="0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қалыптастыру</a:t>
            </a:r>
            <a:endParaRPr sz="2200" dirty="0">
              <a:solidFill>
                <a:srgbClr val="262626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28525" indent="-228525">
              <a:buClr>
                <a:srgbClr val="262626"/>
              </a:buClr>
              <a:buSzPts val="2200"/>
              <a:buFont typeface="Arial"/>
              <a:buChar char="•"/>
            </a:pPr>
            <a:r>
              <a:rPr lang="ru-RU" sz="2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Бағалау</a:t>
            </a:r>
            <a:endParaRPr sz="2200" dirty="0">
              <a:solidFill>
                <a:srgbClr val="262626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696" name="Google Shape;69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3688" y="952656"/>
            <a:ext cx="4629694" cy="4698793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28"/>
          <p:cNvSpPr txBox="1"/>
          <p:nvPr/>
        </p:nvSpPr>
        <p:spPr>
          <a:xfrm>
            <a:off x="6057857" y="1212919"/>
            <a:ext cx="2504529" cy="2664050"/>
          </a:xfrm>
          <a:prstGeom prst="rect">
            <a:avLst/>
          </a:prstGeom>
          <a:solidFill>
            <a:srgbClr val="FCE2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EE5922"/>
              </a:buClr>
              <a:buSzPts val="3200"/>
            </a:pPr>
            <a:endParaRPr sz="3200" b="1" dirty="0">
              <a:solidFill>
                <a:srgbClr val="C00000"/>
              </a:solidFill>
            </a:endParaRPr>
          </a:p>
          <a:p>
            <a:pPr algn="ctr">
              <a:lnSpc>
                <a:spcPct val="90000"/>
              </a:lnSpc>
              <a:buClr>
                <a:srgbClr val="EE5922"/>
              </a:buClr>
              <a:buSzPts val="3200"/>
            </a:pPr>
            <a:endParaRPr sz="3200" b="1" dirty="0">
              <a:solidFill>
                <a:srgbClr val="C00000"/>
              </a:solidFill>
            </a:endParaRPr>
          </a:p>
          <a:p>
            <a:pPr algn="ctr">
              <a:lnSpc>
                <a:spcPct val="90000"/>
              </a:lnSpc>
              <a:buClr>
                <a:srgbClr val="EE5922"/>
              </a:buClr>
              <a:buSzPts val="3200"/>
            </a:pPr>
            <a:endParaRPr sz="3200" b="1" dirty="0">
              <a:solidFill>
                <a:srgbClr val="C00000"/>
              </a:solidFill>
            </a:endParaRPr>
          </a:p>
          <a:p>
            <a:pPr algn="ctr">
              <a:lnSpc>
                <a:spcPct val="90000"/>
              </a:lnSpc>
              <a:buClr>
                <a:srgbClr val="C00000"/>
              </a:buClr>
              <a:buSzPts val="2800"/>
              <a:buFont typeface="Calibri"/>
              <a:buNone/>
            </a:pPr>
            <a:r>
              <a:rPr lang="ru-RU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Ғылым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тәжірибесі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контекстіндегі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процесс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дағдылары</a:t>
            </a:r>
            <a:r>
              <a:rPr lang="ru-RU" sz="2800" dirty="0">
                <a:solidFill>
                  <a:srgbClr val="4F81B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/>
            </a:r>
            <a:br>
              <a:rPr lang="ru-RU" sz="2800" dirty="0">
                <a:solidFill>
                  <a:srgbClr val="4F81B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ru-RU" sz="3200" dirty="0">
                <a:solidFill>
                  <a:srgbClr val="4F81BD"/>
                </a:solidFill>
              </a:rPr>
              <a:t/>
            </a:r>
            <a:br>
              <a:rPr lang="ru-RU" sz="3200" dirty="0">
                <a:solidFill>
                  <a:srgbClr val="4F81BD"/>
                </a:solidFill>
              </a:rPr>
            </a:br>
            <a:r>
              <a:rPr lang="ru-RU" sz="3200" dirty="0">
                <a:solidFill>
                  <a:srgbClr val="4F81BD"/>
                </a:solidFill>
              </a:rPr>
              <a:t/>
            </a:r>
            <a:br>
              <a:rPr lang="ru-RU" sz="3200" dirty="0">
                <a:solidFill>
                  <a:srgbClr val="4F81BD"/>
                </a:solidFill>
              </a:rPr>
            </a:br>
            <a:endParaRPr sz="3200" dirty="0">
              <a:solidFill>
                <a:srgbClr val="4F81BD"/>
              </a:solidFill>
            </a:endParaRPr>
          </a:p>
        </p:txBody>
      </p:sp>
      <p:sp>
        <p:nvSpPr>
          <p:cNvPr id="698" name="Google Shape;698;p28"/>
          <p:cNvSpPr/>
          <p:nvPr/>
        </p:nvSpPr>
        <p:spPr>
          <a:xfrm rot="-1019991">
            <a:off x="4538316" y="1637940"/>
            <a:ext cx="679717" cy="1905963"/>
          </a:xfrm>
          <a:prstGeom prst="ellipse">
            <a:avLst/>
          </a:prstGeom>
          <a:noFill/>
          <a:ln w="762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600" b="1">
              <a:solidFill>
                <a:srgbClr val="C00000"/>
              </a:solidFill>
            </a:endParaRPr>
          </a:p>
        </p:txBody>
      </p:sp>
      <p:cxnSp>
        <p:nvCxnSpPr>
          <p:cNvPr id="699" name="Google Shape;699;p28"/>
          <p:cNvCxnSpPr>
            <a:stCxn id="697" idx="1"/>
          </p:cNvCxnSpPr>
          <p:nvPr/>
        </p:nvCxnSpPr>
        <p:spPr>
          <a:xfrm flipH="1">
            <a:off x="5258099" y="2544944"/>
            <a:ext cx="799758" cy="45900"/>
          </a:xfrm>
          <a:prstGeom prst="straightConnector1">
            <a:avLst/>
          </a:prstGeom>
          <a:noFill/>
          <a:ln w="762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00" name="Google Shape;700;p28"/>
          <p:cNvSpPr/>
          <p:nvPr/>
        </p:nvSpPr>
        <p:spPr>
          <a:xfrm>
            <a:off x="494593" y="5511741"/>
            <a:ext cx="230264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18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Оқушылар</a:t>
            </a:r>
            <a:r>
              <a:rPr lang="ru-RU" sz="1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зерттеуші</a:t>
            </a:r>
            <a:r>
              <a:rPr lang="ru-RU" sz="1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ретінде</a:t>
            </a:r>
            <a:endParaRPr sz="1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01" name="Google Shape;701;p28"/>
          <p:cNvSpPr/>
          <p:nvPr/>
        </p:nvSpPr>
        <p:spPr>
          <a:xfrm>
            <a:off x="2895433" y="5463545"/>
            <a:ext cx="27792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18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Мұғалімдер</a:t>
            </a:r>
            <a:r>
              <a:rPr lang="ru-RU" sz="1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мен </a:t>
            </a:r>
            <a:r>
              <a:rPr lang="ru-RU" sz="18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серіктестер</a:t>
            </a:r>
            <a:r>
              <a:rPr lang="ru-RU" sz="1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үйлестіруші</a:t>
            </a:r>
            <a:r>
              <a:rPr lang="ru-RU" sz="1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ретінде</a:t>
            </a:r>
            <a:endParaRPr sz="1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02" name="Google Shape;702;p28"/>
          <p:cNvSpPr/>
          <p:nvPr/>
        </p:nvSpPr>
        <p:spPr>
          <a:xfrm>
            <a:off x="76898" y="1667443"/>
            <a:ext cx="16861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18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Негізгі</a:t>
            </a:r>
            <a:r>
              <a:rPr lang="ru-RU" sz="1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идеялар</a:t>
            </a:r>
            <a:endParaRPr sz="1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03" name="Google Shape;703;p28"/>
          <p:cNvSpPr/>
          <p:nvPr/>
        </p:nvSpPr>
        <p:spPr>
          <a:xfrm>
            <a:off x="4878174" y="1459178"/>
            <a:ext cx="130190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8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Тәжірибе</a:t>
            </a:r>
            <a:endParaRPr sz="1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04" name="Google Shape;704;p28"/>
          <p:cNvSpPr/>
          <p:nvPr/>
        </p:nvSpPr>
        <p:spPr>
          <a:xfrm>
            <a:off x="108291" y="3601628"/>
            <a:ext cx="37231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8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Құндылықтар</a:t>
            </a:r>
            <a:r>
              <a:rPr lang="ru-RU" sz="1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endParaRPr sz="1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r>
              <a:rPr lang="ru-RU" sz="1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Этика </a:t>
            </a:r>
            <a:r>
              <a:rPr lang="ru-RU" sz="18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және</a:t>
            </a:r>
            <a:r>
              <a:rPr lang="ru-RU" sz="1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Көзқарастар</a:t>
            </a:r>
            <a:endParaRPr sz="1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05" name="Google Shape;705;p28"/>
          <p:cNvSpPr/>
          <p:nvPr/>
        </p:nvSpPr>
        <p:spPr>
          <a:xfrm rot="-1906992">
            <a:off x="3302037" y="3244335"/>
            <a:ext cx="9265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Зерттеу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28"/>
          <p:cNvSpPr/>
          <p:nvPr/>
        </p:nvSpPr>
        <p:spPr>
          <a:xfrm rot="2680524">
            <a:off x="1879222" y="3067267"/>
            <a:ext cx="16930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Шабыттандыру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28"/>
          <p:cNvSpPr/>
          <p:nvPr/>
        </p:nvSpPr>
        <p:spPr>
          <a:xfrm rot="249654">
            <a:off x="2823280" y="1207120"/>
            <a:ext cx="187416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Инновация ойлап табу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40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834;p74"/>
          <p:cNvSpPr txBox="1"/>
          <p:nvPr/>
        </p:nvSpPr>
        <p:spPr>
          <a:xfrm>
            <a:off x="619513" y="6413642"/>
            <a:ext cx="4023351" cy="32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buFontTx/>
              <a:buNone/>
              <a:defRPr/>
            </a:pPr>
            <a:r>
              <a:t>©️ All rights reserved </a:t>
            </a:r>
          </a:p>
        </p:txBody>
      </p:sp>
      <p:sp>
        <p:nvSpPr>
          <p:cNvPr id="777" name="Google Shape;832;p74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92000" cy="114715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 algn="ctr"/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G.R.A.S.P.S.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Тәжірибелік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тапсырмаларын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құрастыру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" name="Google Shape;833;p74"/>
          <p:cNvSpPr txBox="1">
            <a:spLocks noGrp="1"/>
          </p:cNvSpPr>
          <p:nvPr>
            <p:ph type="body" idx="1"/>
          </p:nvPr>
        </p:nvSpPr>
        <p:spPr>
          <a:xfrm>
            <a:off x="185790" y="1716993"/>
            <a:ext cx="11558018" cy="4277827"/>
          </a:xfrm>
          <a:prstGeom prst="rect">
            <a:avLst/>
          </a:prstGeom>
        </p:spPr>
        <p:txBody>
          <a:bodyPr/>
          <a:lstStyle/>
          <a:p>
            <a:pPr marL="970121" indent="-360044" defTabSz="822959">
              <a:spcBef>
                <a:spcPts val="0"/>
              </a:spcBef>
              <a:buClr>
                <a:srgbClr val="FF0000"/>
              </a:buClr>
              <a:buSzPts val="3200"/>
              <a:defRPr sz="3239" b="1">
                <a:solidFill>
                  <a:srgbClr val="FF0000"/>
                </a:solidFill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oal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</a:t>
            </a:r>
            <a:endParaRPr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0121" indent="-360044" defTabSz="822959">
              <a:spcBef>
                <a:spcPts val="900"/>
              </a:spcBef>
              <a:buClr>
                <a:srgbClr val="FF0000"/>
              </a:buClr>
              <a:buSzPts val="3200"/>
              <a:defRPr sz="3239" b="1">
                <a:solidFill>
                  <a:srgbClr val="FF0000"/>
                </a:solidFill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ole – </a:t>
            </a:r>
            <a:r>
              <a:rPr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Рөл</a:t>
            </a:r>
            <a:endParaRPr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0121" indent="-360044" defTabSz="822959">
              <a:spcBef>
                <a:spcPts val="900"/>
              </a:spcBef>
              <a:buClr>
                <a:srgbClr val="FF0000"/>
              </a:buClr>
              <a:buSzPts val="3200"/>
              <a:defRPr sz="3239" b="1">
                <a:solidFill>
                  <a:srgbClr val="FF0000"/>
                </a:solidFill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udience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Аудитория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970121" indent="-360044" defTabSz="822959">
              <a:spcBef>
                <a:spcPts val="900"/>
              </a:spcBef>
              <a:buClr>
                <a:srgbClr val="FF0000"/>
              </a:buClr>
              <a:buSzPts val="3200"/>
              <a:defRPr sz="3239" b="1">
                <a:solidFill>
                  <a:srgbClr val="FF0000"/>
                </a:solidFill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ituation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</a:t>
            </a:r>
            <a:endParaRPr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0121" indent="-360044" defTabSz="822959">
              <a:spcBef>
                <a:spcPts val="900"/>
              </a:spcBef>
              <a:buClr>
                <a:srgbClr val="FF0000"/>
              </a:buClr>
              <a:buSzPts val="3200"/>
              <a:defRPr sz="3239" b="1">
                <a:solidFill>
                  <a:srgbClr val="FF0000"/>
                </a:solidFill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roduct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performance, and purpose – </a:t>
            </a:r>
            <a:r>
              <a:rPr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Өнім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</a:t>
            </a:r>
            <a:endParaRPr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0121" indent="-360044" defTabSz="822959">
              <a:spcBef>
                <a:spcPts val="900"/>
              </a:spcBef>
              <a:buClr>
                <a:srgbClr val="FF0000"/>
              </a:buClr>
              <a:buSzPts val="3200"/>
              <a:defRPr sz="3239" b="1">
                <a:solidFill>
                  <a:srgbClr val="FF0000"/>
                </a:solidFill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tandards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criteria for success – </a:t>
            </a:r>
            <a:r>
              <a:rPr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Тиімділік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стандарттары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критерийлері</a:t>
            </a:r>
            <a:r>
              <a:rPr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74040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EBD64E-B0CE-4E2D-9950-5CA00B78A844}"/>
              </a:ext>
            </a:extLst>
          </p:cNvPr>
          <p:cNvSpPr txBox="1"/>
          <p:nvPr/>
        </p:nvSpPr>
        <p:spPr>
          <a:xfrm>
            <a:off x="332373" y="1419367"/>
            <a:ext cx="6978416" cy="42165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defRPr/>
            </a:pPr>
            <a:endParaRPr lang="ru-RU" sz="2800" b="1" kern="120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  <a:defRPr/>
            </a:pPr>
            <a:r>
              <a:rPr lang="ru-RU" sz="2400" b="1" kern="12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Сіздің</a:t>
            </a:r>
            <a:r>
              <a:rPr lang="ru-RU" sz="2400" b="1" kern="12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ауылыңызда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тырысқақ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індеті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шықты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Ауылдық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медицина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қызметкері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ретінде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сіздің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міндетіңіз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осы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аурудың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таралуын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тоқтату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Әр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отбасына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бару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мүмкін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емес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сондықтан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ауыл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орталығы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әр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отбасына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постер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жіберуді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жөн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көрді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Сізге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тырысқақ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ауруының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алдын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алу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және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ауруды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жұқтырған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жағдайда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не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істеу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керектігі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туралы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ақпарат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беретін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постер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жасау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керек.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Қиындық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сол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ауыл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тұрғындарының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көпшілігі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оқи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алмайды</a:t>
            </a:r>
            <a:r>
              <a:rPr lang="ru-RU" sz="24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lang="x-none" sz="2400" b="1" kern="120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262298BD-B8F0-9E7F-ABDB-09A3A550B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933269"/>
              </p:ext>
            </p:extLst>
          </p:nvPr>
        </p:nvGraphicFramePr>
        <p:xfrm>
          <a:off x="7550734" y="1542197"/>
          <a:ext cx="4172692" cy="48449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1755">
                  <a:extLst>
                    <a:ext uri="{9D8B030D-6E8A-4147-A177-3AD203B41FA5}">
                      <a16:colId xmlns:a16="http://schemas.microsoft.com/office/drawing/2014/main" xmlns="" val="166844580"/>
                    </a:ext>
                  </a:extLst>
                </a:gridCol>
                <a:gridCol w="2210937">
                  <a:extLst>
                    <a:ext uri="{9D8B030D-6E8A-4147-A177-3AD203B41FA5}">
                      <a16:colId xmlns:a16="http://schemas.microsoft.com/office/drawing/2014/main" xmlns="" val="470073567"/>
                    </a:ext>
                  </a:extLst>
                </a:gridCol>
              </a:tblGrid>
              <a:tr h="327331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 - </a:t>
                      </a:r>
                      <a:r>
                        <a:rPr lang="ru-RU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мақсат</a:t>
                      </a:r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Ауылды құтқару</a:t>
                      </a:r>
                      <a:endParaRPr lang="x-none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3863537"/>
                  </a:ext>
                </a:extLst>
              </a:tr>
              <a:tr h="327331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kk-KZ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рөл</a:t>
                      </a:r>
                      <a:endParaRPr lang="x-none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Медицина қызметкері</a:t>
                      </a:r>
                      <a:endParaRPr lang="x-none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4854149"/>
                  </a:ext>
                </a:extLst>
              </a:tr>
              <a:tr h="42531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– </a:t>
                      </a: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аудитория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тұрғындар</a:t>
                      </a:r>
                      <a:endParaRPr lang="x-none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9837615"/>
                  </a:ext>
                </a:extLst>
              </a:tr>
              <a:tr h="56498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– </a:t>
                      </a:r>
                      <a:r>
                        <a:rPr lang="ru-RU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жағдай</a:t>
                      </a:r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x-none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Тиімді жолдарды табу</a:t>
                      </a:r>
                      <a:endParaRPr lang="x-none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2733939"/>
                  </a:ext>
                </a:extLst>
              </a:tr>
              <a:tr h="56498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P– </a:t>
                      </a:r>
                      <a:r>
                        <a:rPr lang="ru-RU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Өнім</a:t>
                      </a: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тәжірибе</a:t>
                      </a:r>
                      <a:endParaRPr lang="x-none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Постер,</a:t>
                      </a:r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суреттермен көрсету</a:t>
                      </a:r>
                      <a:endParaRPr lang="x-none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498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S– </a:t>
                      </a:r>
                      <a:r>
                        <a:rPr lang="ru-RU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Тиімділік</a:t>
                      </a: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стандарттары</a:t>
                      </a: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мен </a:t>
                      </a:r>
                      <a:r>
                        <a:rPr lang="ru-RU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критерийлері</a:t>
                      </a: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x-none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Әр  отбасына постер</a:t>
                      </a:r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жіберу.  Тырысқақ  індетін алдын алу.</a:t>
                      </a:r>
                      <a:endParaRPr lang="x-none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Google Shape;832;p74"/>
          <p:cNvSpPr txBox="1">
            <a:spLocks/>
          </p:cNvSpPr>
          <p:nvPr/>
        </p:nvSpPr>
        <p:spPr>
          <a:xfrm>
            <a:off x="0" y="272215"/>
            <a:ext cx="12192000" cy="1147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G.R.A.S.P.S. </a:t>
            </a:r>
            <a:b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Тәжірибелік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тапсырмаларын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құрастыру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58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02115DDA-B316-EC4E-74B1-3256AD7BC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740771"/>
              </p:ext>
            </p:extLst>
          </p:nvPr>
        </p:nvGraphicFramePr>
        <p:xfrm>
          <a:off x="710103" y="3560217"/>
          <a:ext cx="10849970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1739">
                  <a:extLst>
                    <a:ext uri="{9D8B030D-6E8A-4147-A177-3AD203B41FA5}">
                      <a16:colId xmlns="" xmlns:a16="http://schemas.microsoft.com/office/drawing/2014/main" val="447459769"/>
                    </a:ext>
                  </a:extLst>
                </a:gridCol>
                <a:gridCol w="9988231">
                  <a:extLst>
                    <a:ext uri="{9D8B030D-6E8A-4147-A177-3AD203B41FA5}">
                      <a16:colId xmlns="" xmlns:a16="http://schemas.microsoft.com/office/drawing/2014/main" val="4202224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x-none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Энергия көздерін анықтау</a:t>
                      </a:r>
                      <a:endParaRPr lang="x-none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0512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x-none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Инженерлерге </a:t>
                      </a:r>
                      <a:r>
                        <a:rPr lang="kk-K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 энергиясын өндірудің тиімді жолдарын ұсынады</a:t>
                      </a:r>
                      <a:endParaRPr lang="x-none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62556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x-none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Тұрғындар</a:t>
                      </a:r>
                      <a:endParaRPr lang="x-none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63194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x-none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Осы проблеманы шешкен басқа аймақтармен салыстырып, шешу жолын ұсынады</a:t>
                      </a:r>
                      <a:endParaRPr lang="x-none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66115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x-none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Баламалы электр энергиясының түрлерін сызба түрінде жобасын ұсынады</a:t>
                      </a:r>
                      <a:endParaRPr lang="x-none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79576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x-none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Осы энергия түрлері тұрғындардың қажеттілігін өтей алады ма?</a:t>
                      </a:r>
                      <a:endParaRPr lang="x-none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8370951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64107" y="128771"/>
            <a:ext cx="11091082" cy="3046988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>
              <a:buClrTx/>
              <a:defRPr/>
            </a:pPr>
            <a:r>
              <a:rPr lang="kk-KZ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Тапсырма </a:t>
            </a:r>
            <a:endParaRPr lang="kk-KZ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just">
              <a:buClrTx/>
              <a:defRPr/>
            </a:pPr>
            <a:r>
              <a:rPr lang="kk-KZ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Қазақстан </a:t>
            </a:r>
            <a:r>
              <a:rPr lang="kk-KZ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Республикасы </a:t>
            </a:r>
            <a:r>
              <a:rPr lang="kk-KZ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Жамбыл облысы Қордай ауданында электр энергиясының сөніп қалуы жиіледі. Салдарынан тұрғындарында көптеген проблемалар туындады. Ауруханалар, </a:t>
            </a:r>
            <a:r>
              <a:rPr lang="kk-KZ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халыққа </a:t>
            </a:r>
            <a:r>
              <a:rPr lang="kk-KZ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қызмет көрсету орталықтарында, кәсіпорындар мен мектептерде қиындықтар </a:t>
            </a:r>
            <a:r>
              <a:rPr lang="kk-KZ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болды. Ауданда </a:t>
            </a:r>
            <a:r>
              <a:rPr lang="kk-KZ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мүлде электр энергиясы өндірілмейді. Аудан Қырғызстан Республикасынан келетін электр энергиясына тәуелді. Өңірде үнемі соғатын Қордай </a:t>
            </a:r>
            <a:r>
              <a:rPr lang="kk-KZ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желі, ашық </a:t>
            </a:r>
            <a:r>
              <a:rPr lang="kk-KZ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күндер саны да жеткілікті. Аудан Қордай асуында орналасқан.</a:t>
            </a:r>
          </a:p>
        </p:txBody>
      </p:sp>
    </p:spTree>
    <p:extLst>
      <p:ext uri="{BB962C8B-B14F-4D97-AF65-F5344CB8AC3E}">
        <p14:creationId xmlns:p14="http://schemas.microsoft.com/office/powerpoint/2010/main" val="30029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51" name="Group 87050">
            <a:extLst>
              <a:ext uri="{FF2B5EF4-FFF2-40B4-BE49-F238E27FC236}">
                <a16:creationId xmlns:a16="http://schemas.microsoft.com/office/drawing/2014/main" xmlns="" id="{1E5539EC-8CB8-002F-68C6-6788402826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" y="-29768"/>
            <a:ext cx="12202175" cy="1519356"/>
            <a:chOff x="-1" y="-29768"/>
            <a:chExt cx="12202175" cy="1519356"/>
          </a:xfrm>
        </p:grpSpPr>
        <p:sp>
          <p:nvSpPr>
            <p:cNvPr id="87052" name="Rectangle 87051">
              <a:extLst>
                <a:ext uri="{FF2B5EF4-FFF2-40B4-BE49-F238E27FC236}">
                  <a16:creationId xmlns:a16="http://schemas.microsoft.com/office/drawing/2014/main" xmlns="" id="{6C5D55A6-9EFD-CDA3-20CC-A99812CE1A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buFontTx/>
                <a:buNone/>
                <a:defRPr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87053" name="Rectangle 87052">
              <a:extLst>
                <a:ext uri="{FF2B5EF4-FFF2-40B4-BE49-F238E27FC236}">
                  <a16:creationId xmlns:a16="http://schemas.microsoft.com/office/drawing/2014/main" xmlns="" id="{A5B6E73B-6DFD-AE6C-1628-DF8DC30085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buFontTx/>
                <a:buNone/>
                <a:defRPr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87054" name="Rectangle 87053">
              <a:extLst>
                <a:ext uri="{FF2B5EF4-FFF2-40B4-BE49-F238E27FC236}">
                  <a16:creationId xmlns:a16="http://schemas.microsoft.com/office/drawing/2014/main" xmlns="" id="{10E00FC4-DDBC-F424-CF71-73AF7A284A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buFontTx/>
                <a:buNone/>
                <a:defRPr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B54E88-65EB-8E55-57AA-1C8ED5848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448" y="294220"/>
            <a:ext cx="10477109" cy="10035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ru-RU" sz="54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5Е </a:t>
            </a:r>
            <a:r>
              <a:rPr lang="ru-RU" sz="540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54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ізденіс</a:t>
            </a:r>
            <a:r>
              <a:rPr lang="ru-RU" sz="54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моделі</a:t>
            </a:r>
            <a:endParaRPr lang="en-US" sz="5400" kern="12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1D2716F-E000-383E-8DC7-EF4D15ABEBDA}"/>
              </a:ext>
            </a:extLst>
          </p:cNvPr>
          <p:cNvGrpSpPr/>
          <p:nvPr/>
        </p:nvGrpSpPr>
        <p:grpSpPr>
          <a:xfrm>
            <a:off x="2614440" y="1629550"/>
            <a:ext cx="7839745" cy="4315042"/>
            <a:chOff x="2843608" y="1761963"/>
            <a:chExt cx="6206044" cy="4779691"/>
          </a:xfrm>
        </p:grpSpPr>
        <p:pic>
          <p:nvPicPr>
            <p:cNvPr id="59394" name="Picture 2" descr="j0309018">
              <a:extLst>
                <a:ext uri="{FF2B5EF4-FFF2-40B4-BE49-F238E27FC236}">
                  <a16:creationId xmlns:a16="http://schemas.microsoft.com/office/drawing/2014/main" xmlns="" id="{EE65B09E-0DFF-5D4B-BCC7-D9D4C3DD7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608" y="1761963"/>
              <a:ext cx="6206044" cy="4779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2B12DB-2594-8A23-5429-014687AFAF88}"/>
                </a:ext>
              </a:extLst>
            </p:cNvPr>
            <p:cNvGrpSpPr/>
            <p:nvPr/>
          </p:nvGrpSpPr>
          <p:grpSpPr>
            <a:xfrm>
              <a:off x="3342668" y="1836337"/>
              <a:ext cx="5706984" cy="4602398"/>
              <a:chOff x="3566608" y="1880714"/>
              <a:chExt cx="5706984" cy="4602398"/>
            </a:xfrm>
          </p:grpSpPr>
          <p:sp>
            <p:nvSpPr>
              <p:cNvPr id="59396" name="Rectangle 4">
                <a:extLst>
                  <a:ext uri="{FF2B5EF4-FFF2-40B4-BE49-F238E27FC236}">
                    <a16:creationId xmlns:a16="http://schemas.microsoft.com/office/drawing/2014/main" xmlns="" id="{312C6803-1E95-084E-864E-7F8ACD3D6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6608" y="1952396"/>
                <a:ext cx="5480105" cy="4530716"/>
              </a:xfrm>
              <a:prstGeom prst="rect">
                <a:avLst/>
              </a:prstGeom>
              <a:solidFill>
                <a:schemeClr val="tx1">
                  <a:alpha val="30196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377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en-US" altLang="en-US" sz="2000" kern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D1228CB5-53F4-2FED-1D7C-A47CA2377828}"/>
                  </a:ext>
                </a:extLst>
              </p:cNvPr>
              <p:cNvSpPr txBox="1"/>
              <p:nvPr/>
            </p:nvSpPr>
            <p:spPr>
              <a:xfrm>
                <a:off x="3748415" y="1880714"/>
                <a:ext cx="5525177" cy="4602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buClrTx/>
                  <a:buFontTx/>
                  <a:buNone/>
                  <a:defRPr/>
                </a:pPr>
                <a:r>
                  <a:rPr lang="en-US" sz="4400" kern="1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Engage</a:t>
                </a:r>
                <a:r>
                  <a:rPr lang="kk-KZ" sz="4400" kern="1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-Қызықтыру</a:t>
                </a:r>
                <a:endParaRPr lang="en-US" sz="4400" kern="1200" dirty="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defTabSz="914377">
                  <a:buClrTx/>
                  <a:buFontTx/>
                  <a:buNone/>
                  <a:defRPr/>
                </a:pPr>
                <a:r>
                  <a:rPr lang="en-US" sz="4400" kern="1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Explore</a:t>
                </a:r>
                <a:r>
                  <a:rPr lang="kk-KZ" sz="4400" kern="1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-Зерттеу</a:t>
                </a:r>
                <a:endParaRPr lang="en-US" sz="4400" kern="1200" dirty="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defTabSz="914377">
                  <a:buClrTx/>
                  <a:buFontTx/>
                  <a:buNone/>
                  <a:defRPr/>
                </a:pPr>
                <a:r>
                  <a:rPr lang="en-US" sz="4400" kern="1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Explain</a:t>
                </a:r>
                <a:r>
                  <a:rPr lang="kk-KZ" sz="4400" kern="1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-Түсіндіру</a:t>
                </a:r>
                <a:endParaRPr lang="en-US" sz="4400" kern="1200" dirty="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defTabSz="914377">
                  <a:buClrTx/>
                  <a:buFontTx/>
                  <a:buNone/>
                  <a:defRPr/>
                </a:pPr>
                <a:r>
                  <a:rPr lang="en-US" sz="4400" kern="1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Elaborate- </a:t>
                </a:r>
                <a:r>
                  <a:rPr lang="kk-KZ" sz="4400" kern="1200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Әңгімелеу, терең оқыту</a:t>
                </a:r>
                <a:endParaRPr lang="kk-KZ" sz="4400" kern="1200" dirty="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defTabSz="914377">
                  <a:buClrTx/>
                  <a:buFontTx/>
                  <a:buNone/>
                  <a:defRPr/>
                </a:pPr>
                <a:r>
                  <a:rPr lang="en-US" sz="4400" kern="1200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Evaluate</a:t>
                </a:r>
                <a:r>
                  <a:rPr lang="kk-KZ" sz="4400" kern="1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-Бағалау</a:t>
                </a:r>
                <a:endParaRPr lang="en-US" sz="4400" kern="1200" dirty="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" name="Прямоугольник 3"/>
          <p:cNvSpPr/>
          <p:nvPr/>
        </p:nvSpPr>
        <p:spPr>
          <a:xfrm>
            <a:off x="139307" y="1668655"/>
            <a:ext cx="24751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Биологиялық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ғылымдар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бакалавры,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BSCS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Роджер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Байби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жасаған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1989 ж.</a:t>
            </a:r>
          </a:p>
        </p:txBody>
      </p:sp>
    </p:spTree>
    <p:extLst>
      <p:ext uri="{BB962C8B-B14F-4D97-AF65-F5344CB8AC3E}">
        <p14:creationId xmlns:p14="http://schemas.microsoft.com/office/powerpoint/2010/main" val="397914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7381" y="185254"/>
            <a:ext cx="10972800" cy="8509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E моделінің кезеңдері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911425" y="3717032"/>
            <a:ext cx="11041227" cy="22322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алушылар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болжамдар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гипотезаларды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тексереді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сипаттайды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орытындыларын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алушылармен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салыстырады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Зерттеуді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мұғалімнен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үйренеді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барысында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оқушымен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бірге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болуы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Эксперимент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жасауға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1425" y="1196761"/>
            <a:ext cx="10771059" cy="14301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2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Қызықтыру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6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алушылардың</a:t>
            </a:r>
            <a:r>
              <a:rPr lang="ru-RU" sz="2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алдын</a:t>
            </a:r>
            <a:r>
              <a:rPr lang="ru-RU" sz="2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ала </a:t>
            </a:r>
            <a:r>
              <a:rPr lang="ru-RU" sz="2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білімдерін</a:t>
            </a:r>
            <a:r>
              <a:rPr lang="ru-RU" sz="2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</a:t>
            </a:r>
            <a:r>
              <a:rPr lang="ru-RU" sz="2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Сабаққа</a:t>
            </a:r>
            <a:r>
              <a:rPr lang="ru-RU" sz="2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белсенді</a:t>
            </a:r>
            <a:r>
              <a:rPr lang="ru-RU" sz="2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қатысуға</a:t>
            </a:r>
            <a:r>
              <a:rPr lang="ru-RU" sz="2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ынталандыру</a:t>
            </a:r>
            <a:r>
              <a:rPr lang="ru-RU" sz="2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Қызықтыру</a:t>
            </a:r>
            <a:r>
              <a:rPr lang="ru-RU" sz="2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</a:t>
            </a:r>
            <a:r>
              <a:rPr lang="ru-RU" sz="2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мұғалімнен</a:t>
            </a:r>
            <a:r>
              <a:rPr lang="ru-RU" sz="2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басталады</a:t>
            </a:r>
            <a:r>
              <a:rPr lang="ru-RU" sz="2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333" y="1497687"/>
            <a:ext cx="11041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8000" b="1" kern="1200" dirty="0">
                <a:ln w="12700">
                  <a:solidFill>
                    <a:srgbClr val="1CADE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CADE4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lang="ru-RU" sz="8000" b="1" kern="1200" dirty="0">
              <a:ln w="12700">
                <a:solidFill>
                  <a:srgbClr val="1CADE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1CADE4"/>
                </a:outerShdw>
              </a:effectLst>
              <a:latin typeface="Calibri"/>
              <a:ea typeface="+mn-e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333" y="4183539"/>
            <a:ext cx="11041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8000" b="1" kern="1200" dirty="0">
                <a:ln w="12700">
                  <a:solidFill>
                    <a:srgbClr val="1CADE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CADE4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lang="ru-RU" sz="8000" b="1" kern="1200" dirty="0">
              <a:ln w="12700">
                <a:solidFill>
                  <a:srgbClr val="1CADE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1CADE4"/>
                </a:outerShdw>
              </a:effectLst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1743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57166803"/>
              </p:ext>
            </p:extLst>
          </p:nvPr>
        </p:nvGraphicFramePr>
        <p:xfrm>
          <a:off x="148609" y="187403"/>
          <a:ext cx="7398604" cy="6404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64" y="456666"/>
            <a:ext cx="4267200" cy="2632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64" y="3348110"/>
            <a:ext cx="4067629" cy="2867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51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7381" y="185254"/>
            <a:ext cx="10972800" cy="8509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E моделінің кезеңдері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15413" y="1690082"/>
            <a:ext cx="11041227" cy="27582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2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Түсіндіру</a:t>
            </a:r>
            <a:r>
              <a:rPr lang="ru-RU" sz="2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sz="2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сұрақты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мәселені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шешкенін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шешім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қабылдау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ақпаратқа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жеткізгенін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әдістерді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қолданғанын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алғанын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айтады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ClrTx/>
              <a:buFontTx/>
              <a:buNone/>
            </a:pP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тілді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қолданады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сыни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тұрғыдан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түсініктеме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ескі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салыстырады</a:t>
            </a:r>
            <a:r>
              <a:rPr lang="ru-RU" sz="2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4680" y="2577188"/>
            <a:ext cx="11041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8000" b="1" kern="1200" dirty="0">
                <a:ln w="12700">
                  <a:solidFill>
                    <a:srgbClr val="1CADE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CADE4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lang="ru-RU" sz="8000" b="1" kern="1200" dirty="0">
              <a:ln w="12700">
                <a:solidFill>
                  <a:srgbClr val="1CADE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1CADE4"/>
                </a:outerShdw>
              </a:effectLst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766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7381" y="185254"/>
            <a:ext cx="10972800" cy="8509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E моделінің кезеңдері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911424" y="4821726"/>
            <a:ext cx="11041227" cy="13459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 rtl="0"/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кезеңі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мұғалім мен оқушы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нәтижені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бағалайды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алушы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да, </a:t>
            </a:r>
            <a:r>
              <a:rPr lang="ru-RU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бағалауға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белсенді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қатысуы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Ортақ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бірге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аяқталуы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/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1425" y="1196752"/>
            <a:ext cx="11041227" cy="32008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2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Тереңдеу</a:t>
            </a:r>
            <a:r>
              <a:rPr lang="ru-RU" sz="2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сатысында</a:t>
            </a:r>
            <a:r>
              <a:rPr lang="ru-RU" sz="2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мәселені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шешуге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шақырылады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мәселені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шешкен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бұрыннан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үйренген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ұғымдарға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түсініктерге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осылайша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тұжырымдамалық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түсіну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қабілеттері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дамып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нығаяды</a:t>
            </a:r>
            <a:r>
              <a:rPr lang="ru-RU" sz="2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600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ru-RU" sz="2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Білімді</a:t>
            </a:r>
            <a:r>
              <a:rPr lang="ru-RU" sz="2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 жағдайда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</a:t>
            </a:r>
            <a:r>
              <a:rPr lang="ru-RU" sz="2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2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концептіні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үйреткен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дүниені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контентті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қолдана</a:t>
            </a:r>
            <a:r>
              <a:rPr lang="ru-RU" sz="2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алуы</a:t>
            </a:r>
            <a:endParaRPr lang="ru-RU" sz="26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endParaRPr lang="ru-RU" sz="26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333" y="1497687"/>
            <a:ext cx="11041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8000" b="1" kern="1200" dirty="0">
                <a:ln w="12700">
                  <a:solidFill>
                    <a:srgbClr val="1CADE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CADE4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lang="ru-RU" sz="8000" b="1" kern="1200" dirty="0">
              <a:ln w="12700">
                <a:solidFill>
                  <a:srgbClr val="1CADE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1CADE4"/>
                </a:outerShdw>
              </a:effectLst>
              <a:latin typeface="Calibri"/>
              <a:ea typeface="+mn-e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333" y="4670583"/>
            <a:ext cx="11041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8000" b="1" kern="1200" dirty="0">
                <a:ln w="12700">
                  <a:solidFill>
                    <a:srgbClr val="1CADE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CADE4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lang="ru-RU" sz="8000" b="1" kern="1200" dirty="0">
              <a:ln w="12700">
                <a:solidFill>
                  <a:srgbClr val="1CADE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1CADE4"/>
                </a:outerShdw>
              </a:effectLst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099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82969641"/>
              </p:ext>
            </p:extLst>
          </p:nvPr>
        </p:nvGraphicFramePr>
        <p:xfrm>
          <a:off x="459396" y="5470634"/>
          <a:ext cx="11288973" cy="1048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458872" y="144856"/>
            <a:ext cx="71787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Литосфералық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катаклизм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3269" y="807643"/>
            <a:ext cx="1166122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сілкіністері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байқалатын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сейсмикалық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белсенділік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зоналары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сейсмикалық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белдеулер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аталады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жерлерде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литосфералық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плиталардың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белсенділігі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байқалады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жанартаулар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белсенділігінің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себебі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бетінде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сейсмикалық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белдеу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дүниежүзілік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мұхит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түбі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құрлық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мыңдаған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километрге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созылған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	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Тынық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мұхиттық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белдеу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Тынық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мұхиттық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отты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шеңбер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k-KZ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Жерортатеңіздік-Трансазиялық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Альпі-Гималай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k-K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kk-K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картада Альпі – Гималай сейсмикалық белдеуі көрсетілген. </a:t>
            </a:r>
            <a:r>
              <a:rPr lang="kk-K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– картада Қазақстанның сейсмикалық картасы көрсетілген.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3269" y="5088604"/>
            <a:ext cx="941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 –</a:t>
            </a:r>
            <a:r>
              <a:rPr lang="ru-RU" dirty="0" smtClean="0"/>
              <a:t>карта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317" y="3239078"/>
            <a:ext cx="3562458" cy="215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475044" y="5088603"/>
            <a:ext cx="941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 </a:t>
            </a:r>
            <a:r>
              <a:rPr lang="ru-RU" dirty="0"/>
              <a:t>–</a:t>
            </a:r>
            <a:r>
              <a:rPr lang="ru-RU" dirty="0" smtClean="0"/>
              <a:t>карта 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26" y="3239079"/>
            <a:ext cx="3871783" cy="200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028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369717"/>
              </p:ext>
            </p:extLst>
          </p:nvPr>
        </p:nvGraphicFramePr>
        <p:xfrm>
          <a:off x="423918" y="520261"/>
          <a:ext cx="11337159" cy="6133533"/>
        </p:xfrm>
        <a:graphic>
          <a:graphicData uri="http://schemas.openxmlformats.org/drawingml/2006/table">
            <a:tbl>
              <a:tblPr firstRow="1" bandRow="1">
                <a:tableStyleId>{BEB5A680-45FC-4E33-A996-3C58FC372D14}</a:tableStyleId>
              </a:tblPr>
              <a:tblGrid>
                <a:gridCol w="2366579"/>
                <a:gridCol w="1245475"/>
                <a:gridCol w="3704897"/>
                <a:gridCol w="4020208"/>
              </a:tblGrid>
              <a:tr h="614856">
                <a:tc gridSpan="2">
                  <a:txBody>
                    <a:bodyPr/>
                    <a:lstStyle/>
                    <a:p>
                      <a:pPr algn="l"/>
                      <a:r>
                        <a:rPr lang="en-US" sz="1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E </a:t>
                      </a:r>
                      <a:r>
                        <a:rPr lang="ru-RU" sz="1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моделінің</a:t>
                      </a:r>
                      <a:r>
                        <a:rPr lang="ru-RU" sz="1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кезеңдері</a:t>
                      </a:r>
                      <a:endParaRPr lang="ru-RU" sz="1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1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Ұлттық / жергілікті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1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Жаһандық</a:t>
                      </a:r>
                      <a:endParaRPr lang="ru-RU" sz="1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38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Engage-</a:t>
                      </a:r>
                      <a:r>
                        <a:rPr kumimoji="0" lang="ru-RU" altLang="en-US" sz="17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Қызықтыру</a:t>
                      </a:r>
                      <a:endParaRPr kumimoji="0" lang="ru-RU" altLang="en-US" sz="17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927" marR="84927" marT="42473" marB="42473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en-US" sz="17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Тақырып б/ша сұрақ қою</a:t>
                      </a:r>
                    </a:p>
                  </a:txBody>
                  <a:tcPr marL="84927" marR="84927" marT="42473" marB="4247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1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Қазақстанның сейсмикалық картасы</a:t>
                      </a:r>
                      <a:endParaRPr lang="ru-RU" sz="17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Бейнекөрсетілім</a:t>
                      </a:r>
                    </a:p>
                    <a:p>
                      <a:pPr algn="l"/>
                      <a:r>
                        <a:rPr lang="en-US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https://www.youtube.com/watch?v=_Hrca6GJaCM</a:t>
                      </a:r>
                      <a:r>
                        <a:rPr lang="kk-KZ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</a:tr>
              <a:tr h="9081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Explore-</a:t>
                      </a:r>
                      <a:r>
                        <a:rPr kumimoji="0" lang="ru-RU" altLang="en-US" sz="17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Зерттеу</a:t>
                      </a:r>
                      <a:endParaRPr kumimoji="0" lang="ru-RU" altLang="en-US" sz="17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927" marR="84927" marT="42473" marB="42473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en-US" sz="17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Тектоникалық және </a:t>
                      </a:r>
                      <a:r>
                        <a:rPr kumimoji="0" lang="kk-KZ" altLang="en-US" sz="17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геология</a:t>
                      </a:r>
                      <a:endParaRPr kumimoji="0" lang="kk-KZ" altLang="en-US" sz="1700" b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en-US" sz="17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лық картамен жұмыс</a:t>
                      </a:r>
                      <a:endParaRPr kumimoji="0" lang="ru-RU" altLang="en-US" sz="17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927" marR="84927" marT="42473" marB="4247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kk-KZ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Альпі</a:t>
                      </a:r>
                      <a:r>
                        <a:rPr lang="kk-KZ" sz="17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Гималай сейсмикалық белдеуіне кіретін Қазақстанның тауларын анықтаңыздар;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kk-KZ" sz="17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Неліктен </a:t>
                      </a:r>
                      <a:r>
                        <a:rPr lang="kk-KZ" sz="1700" b="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бұл тауларда ірі сейсмикалық қозғалыстар болады;</a:t>
                      </a:r>
                      <a:endParaRPr lang="ru-RU" sz="17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rabicPeriod"/>
                      </a:pPr>
                      <a:r>
                        <a:rPr lang="ru-RU" sz="17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Альпі</a:t>
                      </a:r>
                      <a:r>
                        <a:rPr lang="ru-RU" sz="17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7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Гималай</a:t>
                      </a:r>
                      <a:r>
                        <a:rPr lang="ru-RU" sz="17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сейсмикалық</a:t>
                      </a:r>
                      <a:r>
                        <a:rPr lang="ru-RU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белдеуінде</a:t>
                      </a:r>
                      <a:r>
                        <a:rPr lang="ru-RU" sz="17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орналасқан</a:t>
                      </a:r>
                      <a:r>
                        <a:rPr lang="ru-RU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таулар</a:t>
                      </a:r>
                      <a:r>
                        <a:rPr lang="ru-RU" sz="17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мен </a:t>
                      </a:r>
                      <a:r>
                        <a:rPr lang="ru-RU" sz="17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жанартауларды</a:t>
                      </a:r>
                      <a:r>
                        <a:rPr lang="ru-RU" sz="17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анықтаңыздар</a:t>
                      </a:r>
                      <a:r>
                        <a:rPr lang="ru-RU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</a:p>
                    <a:p>
                      <a:pPr marL="457200" indent="-457200" algn="l">
                        <a:buAutoNum type="arabicPeriod"/>
                      </a:pPr>
                      <a:r>
                        <a:rPr lang="kk-KZ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Жиі жер сілкінісі болатын</a:t>
                      </a:r>
                      <a:r>
                        <a:rPr lang="kk-KZ" sz="17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нүктелерді анықтаңыздар;</a:t>
                      </a:r>
                      <a:endParaRPr lang="ru-RU" sz="17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8785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Explain-</a:t>
                      </a:r>
                      <a:r>
                        <a:rPr kumimoji="0" lang="ru-RU" altLang="en-US" sz="17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Түсіндіру</a:t>
                      </a:r>
                      <a:endParaRPr kumimoji="0" lang="ru-RU" altLang="en-US" sz="17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927" marR="84927" marT="42473" marB="42473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7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Бірлескен</a:t>
                      </a:r>
                      <a:r>
                        <a:rPr kumimoji="0" lang="ru-RU" altLang="en-US" sz="17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en-US" sz="17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жұмыс</a:t>
                      </a:r>
                      <a:r>
                        <a:rPr kumimoji="0" lang="ru-RU" altLang="en-US" sz="17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7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927" marR="84927" marT="42473" marB="4247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1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kk-KZ" sz="1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7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Таулардың  геологиялық дамуын сызбанұсқа бойынша түсіндіру</a:t>
                      </a:r>
                      <a:endParaRPr lang="ru-RU" sz="17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Кестені</a:t>
                      </a:r>
                      <a:r>
                        <a:rPr lang="kk-KZ" sz="17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толтырады</a:t>
                      </a:r>
                      <a:endParaRPr lang="ru-RU" sz="17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081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Elaborate</a:t>
                      </a:r>
                      <a:r>
                        <a:rPr kumimoji="0" lang="kk-KZ" altLang="en-US" sz="17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-Әңгімелеу</a:t>
                      </a:r>
                      <a:endParaRPr kumimoji="0" lang="en-US" altLang="en-US" sz="17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927" marR="84927" marT="42473" marB="42473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en-US" sz="17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Сыныпта талқылау</a:t>
                      </a:r>
                      <a:endParaRPr kumimoji="0" lang="en-US" altLang="en-US" sz="17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927" marR="84927" marT="42473" marB="4247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kk-KZ" sz="17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ҚР сейсмикалық аудандары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kk-KZ" sz="17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Қатпарлы-жақпарлы таулар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kk-KZ" sz="17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Тектоникалық  плита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kk-KZ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Геосинклиналь белдеуі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kk-KZ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Қауіпті жанартаулар (Этна, Везувий)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kk-KZ" sz="17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Жас</a:t>
                      </a:r>
                      <a:r>
                        <a:rPr lang="kk-KZ" sz="1700" b="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таулар (қатпарлану)</a:t>
                      </a:r>
                      <a:endParaRPr lang="ru-RU" sz="17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081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Evaluate-</a:t>
                      </a:r>
                      <a:r>
                        <a:rPr kumimoji="0" lang="ru-RU" altLang="en-US" sz="17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Бағалау</a:t>
                      </a:r>
                      <a:endParaRPr kumimoji="0" lang="ru-RU" altLang="en-US" sz="17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927" marR="84927" marT="42473" marB="42473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en-US" sz="17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Бағалау</a:t>
                      </a:r>
                      <a:endParaRPr kumimoji="0" lang="ru-RU" altLang="en-US" sz="17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927" marR="84927" marT="42473" marB="4247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Қалыптастырушы</a:t>
                      </a:r>
                      <a:r>
                        <a:rPr lang="kk-KZ" sz="17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бағалау</a:t>
                      </a:r>
                      <a:endParaRPr lang="ru-RU" sz="17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7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Шығу</a:t>
                      </a:r>
                      <a:r>
                        <a:rPr lang="ru-RU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билеті</a:t>
                      </a:r>
                      <a:endParaRPr lang="ru-RU" sz="17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7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Қалыптастырушы</a:t>
                      </a:r>
                      <a:r>
                        <a:rPr lang="ru-RU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бағалау</a:t>
                      </a:r>
                      <a:endParaRPr lang="ru-RU" sz="17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-«Борт журналы»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385563"/>
              </p:ext>
            </p:extLst>
          </p:nvPr>
        </p:nvGraphicFramePr>
        <p:xfrm>
          <a:off x="7959835" y="4083267"/>
          <a:ext cx="3612055" cy="731520"/>
        </p:xfrm>
        <a:graphic>
          <a:graphicData uri="http://schemas.openxmlformats.org/drawingml/2006/table">
            <a:tbl>
              <a:tblPr firstRow="1" bandRow="1">
                <a:tableStyleId>{BEB5A680-45FC-4E33-A996-3C58FC372D14}</a:tableStyleId>
              </a:tblPr>
              <a:tblGrid>
                <a:gridCol w="1026510"/>
                <a:gridCol w="1198180"/>
                <a:gridCol w="1387365"/>
              </a:tblGrid>
              <a:tr h="368518">
                <a:tc>
                  <a:txBody>
                    <a:bodyPr/>
                    <a:lstStyle/>
                    <a:p>
                      <a:pPr algn="l"/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Нысан аты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Орналасқан орны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Жер</a:t>
                      </a:r>
                      <a:r>
                        <a:rPr lang="kk-KZ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сілкінісінің жиілігі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21111">
                <a:tc>
                  <a:txBody>
                    <a:bodyPr/>
                    <a:lstStyle/>
                    <a:p>
                      <a:pPr algn="l"/>
                      <a:r>
                        <a:rPr lang="kk-KZ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Памир</a:t>
                      </a:r>
                      <a:r>
                        <a:rPr lang="kk-KZ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тауы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85" y="1443941"/>
            <a:ext cx="757724" cy="45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101" y="1470409"/>
            <a:ext cx="708672" cy="42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491" y="1479634"/>
            <a:ext cx="773201" cy="42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502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2"/>
          <p:cNvSpPr txBox="1">
            <a:spLocks noGrp="1"/>
          </p:cNvSpPr>
          <p:nvPr>
            <p:ph type="title"/>
          </p:nvPr>
        </p:nvSpPr>
        <p:spPr>
          <a:xfrm>
            <a:off x="236029" y="176836"/>
            <a:ext cx="11824595" cy="52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Trebuchet MS"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ЭЫДҰ-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ның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(PISA)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0" name="Google Shape;480;p12"/>
          <p:cNvGrpSpPr/>
          <p:nvPr/>
        </p:nvGrpSpPr>
        <p:grpSpPr>
          <a:xfrm>
            <a:off x="573791" y="1072055"/>
            <a:ext cx="10950804" cy="5265950"/>
            <a:chOff x="1098356" y="1955072"/>
            <a:chExt cx="10220613" cy="4449626"/>
          </a:xfrm>
        </p:grpSpPr>
        <p:sp>
          <p:nvSpPr>
            <p:cNvPr id="481" name="Google Shape;481;p12"/>
            <p:cNvSpPr/>
            <p:nvPr/>
          </p:nvSpPr>
          <p:spPr>
            <a:xfrm>
              <a:off x="3630351" y="3063952"/>
              <a:ext cx="3655569" cy="2191093"/>
            </a:xfrm>
            <a:prstGeom prst="irregularSeal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54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PISA</a:t>
              </a:r>
              <a:endParaRPr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2" name="Google Shape;482;p12"/>
            <p:cNvGrpSpPr/>
            <p:nvPr/>
          </p:nvGrpSpPr>
          <p:grpSpPr>
            <a:xfrm>
              <a:off x="1098356" y="1955072"/>
              <a:ext cx="10220613" cy="4449626"/>
              <a:chOff x="1098356" y="1955072"/>
              <a:chExt cx="10220613" cy="4449626"/>
            </a:xfrm>
          </p:grpSpPr>
          <p:grpSp>
            <p:nvGrpSpPr>
              <p:cNvPr id="483" name="Google Shape;483;p12"/>
              <p:cNvGrpSpPr/>
              <p:nvPr/>
            </p:nvGrpSpPr>
            <p:grpSpPr>
              <a:xfrm>
                <a:off x="1242735" y="3429000"/>
                <a:ext cx="2344755" cy="1263316"/>
                <a:chOff x="1251061" y="3429000"/>
                <a:chExt cx="2344755" cy="1263316"/>
              </a:xfrm>
            </p:grpSpPr>
            <p:sp>
              <p:nvSpPr>
                <p:cNvPr id="484" name="Google Shape;484;p12"/>
                <p:cNvSpPr/>
                <p:nvPr/>
              </p:nvSpPr>
              <p:spPr>
                <a:xfrm>
                  <a:off x="1251061" y="3429000"/>
                  <a:ext cx="1636294" cy="1263316"/>
                </a:xfrm>
                <a:prstGeom prst="ellipse">
                  <a:avLst/>
                </a:prstGeom>
                <a:solidFill>
                  <a:schemeClr val="lt1"/>
                </a:solidFill>
                <a:ln w="12700" cap="flat" cmpd="sng">
                  <a:solidFill>
                    <a:schemeClr val="accent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2400" b="1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Trebuchet MS"/>
                      <a:cs typeface="Times New Roman" panose="02020603050405020304" pitchFamily="18" charset="0"/>
                      <a:sym typeface="Trebuchet MS"/>
                    </a:rPr>
                    <a:t>КІМ?</a:t>
                  </a:r>
                  <a:endParaRPr sz="2400" b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Trebuchet MS"/>
                    <a:cs typeface="Times New Roman" panose="02020603050405020304" pitchFamily="18" charset="0"/>
                    <a:sym typeface="Trebuchet MS"/>
                  </a:endParaRPr>
                </a:p>
              </p:txBody>
            </p:sp>
            <p:cxnSp>
              <p:nvCxnSpPr>
                <p:cNvPr id="485" name="Google Shape;485;p12"/>
                <p:cNvCxnSpPr/>
                <p:nvPr/>
              </p:nvCxnSpPr>
              <p:spPr>
                <a:xfrm rot="10800000">
                  <a:off x="2887355" y="4060658"/>
                  <a:ext cx="708461" cy="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486" name="Google Shape;486;p12"/>
              <p:cNvGrpSpPr/>
              <p:nvPr/>
            </p:nvGrpSpPr>
            <p:grpSpPr>
              <a:xfrm>
                <a:off x="7311579" y="3429000"/>
                <a:ext cx="2381988" cy="1263316"/>
                <a:chOff x="7104688" y="3429000"/>
                <a:chExt cx="2381988" cy="1263316"/>
              </a:xfrm>
            </p:grpSpPr>
            <p:sp>
              <p:nvSpPr>
                <p:cNvPr id="487" name="Google Shape;487;p12"/>
                <p:cNvSpPr/>
                <p:nvPr/>
              </p:nvSpPr>
              <p:spPr>
                <a:xfrm>
                  <a:off x="7850382" y="3429000"/>
                  <a:ext cx="1636294" cy="1263316"/>
                </a:xfrm>
                <a:prstGeom prst="ellipse">
                  <a:avLst/>
                </a:prstGeom>
                <a:solidFill>
                  <a:schemeClr val="lt1"/>
                </a:solidFill>
                <a:ln w="12700" cap="flat" cmpd="sng">
                  <a:solidFill>
                    <a:schemeClr val="accent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2400" b="1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Trebuchet MS"/>
                      <a:cs typeface="Times New Roman" panose="02020603050405020304" pitchFamily="18" charset="0"/>
                      <a:sym typeface="Trebuchet MS"/>
                    </a:rPr>
                    <a:t>НЕ?</a:t>
                  </a:r>
                  <a:endParaRPr sz="2400" b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Trebuchet MS"/>
                    <a:cs typeface="Times New Roman" panose="02020603050405020304" pitchFamily="18" charset="0"/>
                    <a:sym typeface="Trebuchet MS"/>
                  </a:endParaRPr>
                </a:p>
              </p:txBody>
            </p:sp>
            <p:cxnSp>
              <p:nvCxnSpPr>
                <p:cNvPr id="488" name="Google Shape;488;p12"/>
                <p:cNvCxnSpPr/>
                <p:nvPr/>
              </p:nvCxnSpPr>
              <p:spPr>
                <a:xfrm rot="10800000" flipH="1">
                  <a:off x="7104688" y="4090309"/>
                  <a:ext cx="724435" cy="6932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489" name="Google Shape;489;p12"/>
              <p:cNvGrpSpPr/>
              <p:nvPr/>
            </p:nvGrpSpPr>
            <p:grpSpPr>
              <a:xfrm>
                <a:off x="4462114" y="1955072"/>
                <a:ext cx="1927571" cy="1578081"/>
                <a:chOff x="4462114" y="1891638"/>
                <a:chExt cx="1927571" cy="1578081"/>
              </a:xfrm>
            </p:grpSpPr>
            <p:sp>
              <p:nvSpPr>
                <p:cNvPr id="490" name="Google Shape;490;p12"/>
                <p:cNvSpPr/>
                <p:nvPr/>
              </p:nvSpPr>
              <p:spPr>
                <a:xfrm>
                  <a:off x="4462114" y="1891638"/>
                  <a:ext cx="1927571" cy="1108880"/>
                </a:xfrm>
                <a:prstGeom prst="ellipse">
                  <a:avLst/>
                </a:prstGeom>
                <a:solidFill>
                  <a:schemeClr val="lt1"/>
                </a:solidFill>
                <a:ln w="12700" cap="flat" cmpd="sng">
                  <a:solidFill>
                    <a:schemeClr val="accent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2000" b="1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Trebuchet MS"/>
                      <a:cs typeface="Times New Roman" panose="02020603050405020304" pitchFamily="18" charset="0"/>
                      <a:sym typeface="Trebuchet MS"/>
                    </a:rPr>
                    <a:t>ҚАШАН?</a:t>
                  </a:r>
                  <a:endParaRPr sz="2000" b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Trebuchet MS"/>
                    <a:cs typeface="Times New Roman" panose="02020603050405020304" pitchFamily="18" charset="0"/>
                    <a:sym typeface="Trebuchet MS"/>
                  </a:endParaRPr>
                </a:p>
              </p:txBody>
            </p:sp>
            <p:cxnSp>
              <p:nvCxnSpPr>
                <p:cNvPr id="491" name="Google Shape;491;p12"/>
                <p:cNvCxnSpPr>
                  <a:endCxn id="490" idx="4"/>
                </p:cNvCxnSpPr>
                <p:nvPr/>
              </p:nvCxnSpPr>
              <p:spPr>
                <a:xfrm flipH="1" flipV="1">
                  <a:off x="5425900" y="3000518"/>
                  <a:ext cx="35538" cy="469201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492" name="Google Shape;492;p12"/>
              <p:cNvGrpSpPr/>
              <p:nvPr/>
            </p:nvGrpSpPr>
            <p:grpSpPr>
              <a:xfrm>
                <a:off x="1098356" y="4692316"/>
                <a:ext cx="1998504" cy="1170234"/>
                <a:chOff x="1183319" y="5066270"/>
                <a:chExt cx="1998504" cy="1170234"/>
              </a:xfrm>
            </p:grpSpPr>
            <p:cxnSp>
              <p:nvCxnSpPr>
                <p:cNvPr id="493" name="Google Shape;493;p12"/>
                <p:cNvCxnSpPr/>
                <p:nvPr/>
              </p:nvCxnSpPr>
              <p:spPr>
                <a:xfrm>
                  <a:off x="2145845" y="5066270"/>
                  <a:ext cx="0" cy="468092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494" name="Google Shape;494;p12"/>
                <p:cNvSpPr txBox="1"/>
                <p:nvPr/>
              </p:nvSpPr>
              <p:spPr>
                <a:xfrm>
                  <a:off x="1183319" y="5534362"/>
                  <a:ext cx="1998504" cy="702142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285750" marR="0" lvl="0" indent="-28575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Arial"/>
                    <a:buChar char="•"/>
                  </a:pPr>
                  <a:r>
                    <a:rPr lang="ru-RU" sz="2400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15 </a:t>
                  </a:r>
                  <a:r>
                    <a:rPr lang="ru-RU" sz="2400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жастағы</a:t>
                  </a:r>
                  <a:r>
                    <a:rPr lang="ru-RU" sz="2400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2400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оқушылар</a:t>
                  </a:r>
                  <a:endParaRPr sz="24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</p:grpSp>
          <p:grpSp>
            <p:nvGrpSpPr>
              <p:cNvPr id="495" name="Google Shape;495;p12"/>
              <p:cNvGrpSpPr/>
              <p:nvPr/>
            </p:nvGrpSpPr>
            <p:grpSpPr>
              <a:xfrm>
                <a:off x="6797990" y="4692316"/>
                <a:ext cx="4520979" cy="1712382"/>
                <a:chOff x="6811504" y="4808599"/>
                <a:chExt cx="4520979" cy="1712382"/>
              </a:xfrm>
            </p:grpSpPr>
            <p:cxnSp>
              <p:nvCxnSpPr>
                <p:cNvPr id="496" name="Google Shape;496;p12"/>
                <p:cNvCxnSpPr/>
                <p:nvPr/>
              </p:nvCxnSpPr>
              <p:spPr>
                <a:xfrm>
                  <a:off x="8865323" y="4808599"/>
                  <a:ext cx="0" cy="351809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497" name="Google Shape;497;p12"/>
                <p:cNvSpPr txBox="1"/>
                <p:nvPr/>
              </p:nvSpPr>
              <p:spPr>
                <a:xfrm>
                  <a:off x="6811504" y="5194682"/>
                  <a:ext cx="4520979" cy="1326299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285750" marR="0" lvl="0" indent="-28575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Arial"/>
                    <a:buChar char="•"/>
                  </a:pPr>
                  <a:r>
                    <a:rPr lang="ru-RU" sz="2400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Белгілі</a:t>
                  </a:r>
                  <a:r>
                    <a:rPr lang="ru-RU" sz="2400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2400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бір</a:t>
                  </a:r>
                  <a:r>
                    <a:rPr lang="ru-RU" sz="2400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2400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құзыреттер</a:t>
                  </a:r>
                  <a:r>
                    <a:rPr lang="ru-RU" sz="2400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2400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жиынтығын</a:t>
                  </a:r>
                  <a:r>
                    <a:rPr lang="ru-RU" sz="2400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2400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көрсету</a:t>
                  </a:r>
                  <a:r>
                    <a:rPr lang="ru-RU" sz="2400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2400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үшін</a:t>
                  </a:r>
                  <a:r>
                    <a:rPr lang="ru-RU" sz="2400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2400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өз</a:t>
                  </a:r>
                  <a:r>
                    <a:rPr lang="ru-RU" sz="2400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2400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білімдерін</a:t>
                  </a:r>
                  <a:r>
                    <a:rPr lang="ru-RU" sz="2400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2400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пайдалану</a:t>
                  </a:r>
                  <a:r>
                    <a:rPr lang="ru-RU" sz="2400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2400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қабілетін</a:t>
                  </a:r>
                  <a:r>
                    <a:rPr lang="ru-RU" sz="2400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2400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бағалау</a:t>
                  </a:r>
                  <a:endParaRPr sz="24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</p:grpSp>
          <p:grpSp>
            <p:nvGrpSpPr>
              <p:cNvPr id="498" name="Google Shape;498;p12"/>
              <p:cNvGrpSpPr/>
              <p:nvPr/>
            </p:nvGrpSpPr>
            <p:grpSpPr>
              <a:xfrm>
                <a:off x="6279574" y="2243344"/>
                <a:ext cx="3373290" cy="390063"/>
                <a:chOff x="7055708" y="2243344"/>
                <a:chExt cx="3373290" cy="390063"/>
              </a:xfrm>
            </p:grpSpPr>
            <p:cxnSp>
              <p:nvCxnSpPr>
                <p:cNvPr id="499" name="Google Shape;499;p12"/>
                <p:cNvCxnSpPr/>
                <p:nvPr/>
              </p:nvCxnSpPr>
              <p:spPr>
                <a:xfrm>
                  <a:off x="7055708" y="2428010"/>
                  <a:ext cx="535309" cy="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500" name="Google Shape;500;p12"/>
                <p:cNvSpPr txBox="1"/>
                <p:nvPr/>
              </p:nvSpPr>
              <p:spPr>
                <a:xfrm>
                  <a:off x="7591017" y="2243344"/>
                  <a:ext cx="2837981" cy="390063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285750" marR="0" lvl="0" indent="-28575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Arial"/>
                    <a:buChar char="•"/>
                  </a:pPr>
                  <a:r>
                    <a:rPr lang="ru-RU" sz="2400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Үш</a:t>
                  </a:r>
                  <a:r>
                    <a:rPr lang="ru-RU" sz="2400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2400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жыл</a:t>
                  </a:r>
                  <a:r>
                    <a:rPr lang="ru-RU" sz="2400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2400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сайын</a:t>
                  </a:r>
                  <a:endParaRPr sz="24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TextBox 2"/>
          <p:cNvSpPr txBox="1"/>
          <p:nvPr/>
        </p:nvSpPr>
        <p:spPr>
          <a:xfrm>
            <a:off x="1118813" y="126397"/>
            <a:ext cx="1003888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914377" hangingPunct="0">
              <a:buClrTx/>
              <a:buFontTx/>
              <a:buNone/>
              <a:defRPr sz="4800" b="1">
                <a:solidFill>
                  <a:srgbClr val="EE5922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3600" b="1" dirty="0" err="1">
                <a:solidFill>
                  <a:srgbClr val="EE5922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Көрсеткіш</a:t>
            </a:r>
            <a:r>
              <a:rPr lang="ru-RU" sz="3600" b="1" dirty="0">
                <a:solidFill>
                  <a:srgbClr val="EE5922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ru-RU" sz="3600" b="1" dirty="0" smtClean="0">
                <a:solidFill>
                  <a:srgbClr val="EE5922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 8  </a:t>
            </a:r>
            <a:r>
              <a:rPr lang="ru-RU" sz="3600" b="1" dirty="0" err="1" smtClean="0">
                <a:solidFill>
                  <a:srgbClr val="EE5922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біліктілік</a:t>
            </a:r>
            <a:r>
              <a:rPr lang="ru-RU" sz="3600" b="1" dirty="0" smtClean="0">
                <a:solidFill>
                  <a:srgbClr val="EE5922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ru-RU" sz="3600" b="1" dirty="0" err="1">
                <a:solidFill>
                  <a:srgbClr val="EE5922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деңгейіне</a:t>
            </a:r>
            <a:r>
              <a:rPr lang="ru-RU" sz="3600" b="1" dirty="0">
                <a:solidFill>
                  <a:srgbClr val="EE5922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ru-RU" sz="3600" b="1" dirty="0" err="1">
                <a:solidFill>
                  <a:srgbClr val="EE5922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бөлінеді</a:t>
            </a:r>
            <a:r>
              <a:rPr sz="3600" b="1" dirty="0" smtClean="0">
                <a:solidFill>
                  <a:srgbClr val="EE5922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​</a:t>
            </a:r>
            <a:endParaRPr sz="3600" b="1" dirty="0">
              <a:solidFill>
                <a:srgbClr val="EE5922"/>
              </a:solidFill>
              <a:latin typeface="Times New Roman" panose="02020603050405020304" pitchFamily="18" charset="0"/>
              <a:ea typeface="Trebuchet MS"/>
              <a:cs typeface="Times New Roman" panose="02020603050405020304" pitchFamily="18" charset="0"/>
              <a:sym typeface="Trebuchet MS"/>
            </a:endParaRPr>
          </a:p>
        </p:txBody>
      </p:sp>
      <p:pic>
        <p:nvPicPr>
          <p:cNvPr id="1262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16290"/>
          <a:stretch>
            <a:fillRect/>
          </a:stretch>
        </p:blipFill>
        <p:spPr>
          <a:xfrm>
            <a:off x="713720" y="2674136"/>
            <a:ext cx="10663207" cy="147798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64" name="Прямоугольник 7"/>
          <p:cNvSpPr txBox="1"/>
          <p:nvPr/>
        </p:nvSpPr>
        <p:spPr>
          <a:xfrm>
            <a:off x="1115543" y="3754851"/>
            <a:ext cx="135934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pPr defTabSz="914377" hangingPunct="0">
              <a:buClrTx/>
              <a:buFontTx/>
              <a:buNone/>
            </a:pPr>
            <a:r>
              <a:rPr dirty="0">
                <a:latin typeface="Calibri"/>
                <a:cs typeface="Calibri"/>
                <a:sym typeface="Calibri"/>
              </a:rPr>
              <a:t>1с </a:t>
            </a:r>
            <a:r>
              <a:rPr dirty="0" err="1">
                <a:latin typeface="Calibri"/>
                <a:cs typeface="Calibri"/>
                <a:sym typeface="Calibri"/>
              </a:rPr>
              <a:t>деңгейі</a:t>
            </a:r>
            <a:endParaRPr dirty="0">
              <a:latin typeface="Calibri"/>
              <a:cs typeface="Calibri"/>
              <a:sym typeface="Calibri"/>
            </a:endParaRPr>
          </a:p>
        </p:txBody>
      </p:sp>
      <p:sp>
        <p:nvSpPr>
          <p:cNvPr id="1265" name="Прямоугольник 8"/>
          <p:cNvSpPr txBox="1"/>
          <p:nvPr/>
        </p:nvSpPr>
        <p:spPr>
          <a:xfrm>
            <a:off x="2461020" y="3753475"/>
            <a:ext cx="135934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377" hangingPunct="0">
              <a:buClrTx/>
              <a:buFontTx/>
              <a:buNone/>
              <a:defRPr sz="1600"/>
            </a:pPr>
            <a:r>
              <a:rPr sz="1600">
                <a:latin typeface="Calibri"/>
                <a:cs typeface="Calibri"/>
                <a:sym typeface="Calibri"/>
              </a:rPr>
              <a:t>1b деңгейі</a:t>
            </a:r>
          </a:p>
        </p:txBody>
      </p:sp>
      <p:sp>
        <p:nvSpPr>
          <p:cNvPr id="1266" name="Прямоугольник 9"/>
          <p:cNvSpPr txBox="1"/>
          <p:nvPr/>
        </p:nvSpPr>
        <p:spPr>
          <a:xfrm>
            <a:off x="3806494" y="3786011"/>
            <a:ext cx="135934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377" hangingPunct="0">
              <a:buClrTx/>
              <a:buFontTx/>
              <a:buNone/>
              <a:defRPr sz="1600"/>
            </a:pPr>
            <a:r>
              <a:rPr sz="1600">
                <a:latin typeface="Calibri"/>
                <a:cs typeface="Calibri"/>
                <a:sym typeface="Calibri"/>
              </a:rPr>
              <a:t>1a деңгейі</a:t>
            </a:r>
          </a:p>
        </p:txBody>
      </p:sp>
      <p:sp>
        <p:nvSpPr>
          <p:cNvPr id="1267" name="Прямоугольник 10"/>
          <p:cNvSpPr txBox="1"/>
          <p:nvPr/>
        </p:nvSpPr>
        <p:spPr>
          <a:xfrm>
            <a:off x="5229001" y="3783033"/>
            <a:ext cx="135934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377" hangingPunct="0">
              <a:buClrTx/>
              <a:buFontTx/>
              <a:buNone/>
              <a:defRPr sz="1600"/>
            </a:pPr>
            <a:r>
              <a:rPr sz="1600">
                <a:latin typeface="Calibri"/>
                <a:cs typeface="Calibri"/>
                <a:sym typeface="Calibri"/>
              </a:rPr>
              <a:t>2 деңгей</a:t>
            </a:r>
          </a:p>
        </p:txBody>
      </p:sp>
      <p:sp>
        <p:nvSpPr>
          <p:cNvPr id="1268" name="Прямоугольник 11"/>
          <p:cNvSpPr txBox="1"/>
          <p:nvPr/>
        </p:nvSpPr>
        <p:spPr>
          <a:xfrm>
            <a:off x="6456912" y="3786011"/>
            <a:ext cx="135934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377" hangingPunct="0">
              <a:buClrTx/>
              <a:buFontTx/>
              <a:buNone/>
              <a:defRPr sz="1600"/>
            </a:pPr>
            <a:r>
              <a:rPr sz="1600">
                <a:latin typeface="Calibri"/>
                <a:cs typeface="Calibri"/>
                <a:sym typeface="Calibri"/>
              </a:rPr>
              <a:t>3 деңгей</a:t>
            </a:r>
          </a:p>
        </p:txBody>
      </p:sp>
      <p:sp>
        <p:nvSpPr>
          <p:cNvPr id="1269" name="Прямоугольник 12"/>
          <p:cNvSpPr txBox="1"/>
          <p:nvPr/>
        </p:nvSpPr>
        <p:spPr>
          <a:xfrm>
            <a:off x="7656544" y="3786011"/>
            <a:ext cx="135934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377" hangingPunct="0">
              <a:buClrTx/>
              <a:buFontTx/>
              <a:buNone/>
              <a:defRPr sz="1600"/>
            </a:pPr>
            <a:r>
              <a:rPr sz="1600">
                <a:latin typeface="Calibri"/>
                <a:cs typeface="Calibri"/>
                <a:sym typeface="Calibri"/>
              </a:rPr>
              <a:t>4 деңгей</a:t>
            </a:r>
          </a:p>
        </p:txBody>
      </p:sp>
      <p:sp>
        <p:nvSpPr>
          <p:cNvPr id="1270" name="Прямоугольник 13"/>
          <p:cNvSpPr txBox="1"/>
          <p:nvPr/>
        </p:nvSpPr>
        <p:spPr>
          <a:xfrm>
            <a:off x="8839548" y="3783033"/>
            <a:ext cx="135934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377" hangingPunct="0">
              <a:buClrTx/>
              <a:buFontTx/>
              <a:buNone/>
              <a:defRPr sz="1600"/>
            </a:pPr>
            <a:r>
              <a:rPr sz="1600">
                <a:latin typeface="Calibri"/>
                <a:cs typeface="Calibri"/>
                <a:sym typeface="Calibri"/>
              </a:rPr>
              <a:t>5 деңгей</a:t>
            </a:r>
          </a:p>
        </p:txBody>
      </p:sp>
      <p:sp>
        <p:nvSpPr>
          <p:cNvPr id="1271" name="Прямоугольник 14"/>
          <p:cNvSpPr txBox="1"/>
          <p:nvPr/>
        </p:nvSpPr>
        <p:spPr>
          <a:xfrm>
            <a:off x="10084086" y="3813566"/>
            <a:ext cx="135934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377" hangingPunct="0">
              <a:buClrTx/>
              <a:buFontTx/>
              <a:buNone/>
              <a:defRPr sz="1600"/>
            </a:pPr>
            <a:r>
              <a:rPr sz="1600">
                <a:latin typeface="Calibri"/>
                <a:cs typeface="Calibri"/>
                <a:sym typeface="Calibri"/>
              </a:rPr>
              <a:t>6 деңгей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83569" y="1222443"/>
            <a:ext cx="10250208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228600" algn="ctr">
              <a:buSzPts val="1400"/>
              <a:defRPr b="1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8 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біліктілік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деңгейі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бар: </a:t>
            </a:r>
          </a:p>
          <a:p>
            <a:pPr marL="457200" indent="-228600" algn="ctr">
              <a:buSzPts val="1400"/>
              <a:defRPr b="1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1 с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деңгейі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ең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төменгі</a:t>
            </a: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457200" indent="-228600" algn="ctr">
              <a:buSzPts val="1400"/>
              <a:defRPr b="1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6-деңгей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ең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жоғары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41853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3"/>
          <p:cNvSpPr txBox="1"/>
          <p:nvPr/>
        </p:nvSpPr>
        <p:spPr>
          <a:xfrm>
            <a:off x="9066252" y="6456377"/>
            <a:ext cx="1827848" cy="399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98"/>
              <a:buFont typeface="Arial"/>
              <a:buNone/>
            </a:pPr>
            <a:r>
              <a:rPr lang="ru-RU" sz="1998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1100-1115</a:t>
            </a:r>
            <a:endParaRPr sz="1998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" name="Google Shape;50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136" y="2011751"/>
            <a:ext cx="10529153" cy="719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3"/>
          <p:cNvSpPr/>
          <p:nvPr/>
        </p:nvSpPr>
        <p:spPr>
          <a:xfrm>
            <a:off x="5999529" y="2027304"/>
            <a:ext cx="1129923" cy="929432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3"/>
          <p:cNvSpPr txBox="1">
            <a:spLocks noGrp="1"/>
          </p:cNvSpPr>
          <p:nvPr>
            <p:ph type="title"/>
          </p:nvPr>
        </p:nvSpPr>
        <p:spPr>
          <a:xfrm>
            <a:off x="671512" y="166470"/>
            <a:ext cx="11032808" cy="147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PISA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ағдарламасындағы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көрсеткіштері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" name="Google Shape;522;p13"/>
          <p:cNvPicPr preferRelativeResize="0"/>
          <p:nvPr/>
        </p:nvPicPr>
        <p:blipFill rotWithShape="1">
          <a:blip r:embed="rId4">
            <a:alphaModFix/>
          </a:blip>
          <a:srcRect l="19192" t="-6732" r="15323" b="8745"/>
          <a:stretch/>
        </p:blipFill>
        <p:spPr>
          <a:xfrm>
            <a:off x="1207596" y="4121230"/>
            <a:ext cx="9512541" cy="74177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13"/>
          <p:cNvSpPr/>
          <p:nvPr/>
        </p:nvSpPr>
        <p:spPr>
          <a:xfrm>
            <a:off x="1144392" y="2499546"/>
            <a:ext cx="14507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1с </a:t>
            </a:r>
            <a:r>
              <a:rPr lang="ru-RU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деңгейінен</a:t>
            </a: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төмен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24" name="Google Shape;524;p13"/>
          <p:cNvSpPr/>
          <p:nvPr/>
        </p:nvSpPr>
        <p:spPr>
          <a:xfrm>
            <a:off x="2663477" y="2531842"/>
            <a:ext cx="14507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1с </a:t>
            </a:r>
            <a:r>
              <a:rPr lang="ru-RU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деңгейі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25" name="Google Shape;525;p13"/>
          <p:cNvSpPr/>
          <p:nvPr/>
        </p:nvSpPr>
        <p:spPr>
          <a:xfrm>
            <a:off x="3771844" y="2530148"/>
            <a:ext cx="14507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1b </a:t>
            </a:r>
            <a:r>
              <a:rPr lang="ru-RU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деңгейі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26" name="Google Shape;526;p13"/>
          <p:cNvSpPr/>
          <p:nvPr/>
        </p:nvSpPr>
        <p:spPr>
          <a:xfrm>
            <a:off x="4871104" y="2541234"/>
            <a:ext cx="14507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1a </a:t>
            </a:r>
            <a:r>
              <a:rPr lang="ru-RU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деңгейі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27" name="Google Shape;527;p13"/>
          <p:cNvSpPr/>
          <p:nvPr/>
        </p:nvSpPr>
        <p:spPr>
          <a:xfrm>
            <a:off x="6144183" y="2479752"/>
            <a:ext cx="14507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 </a:t>
            </a:r>
            <a:r>
              <a:rPr lang="ru-RU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деңгей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28" name="Google Shape;528;p13"/>
          <p:cNvSpPr/>
          <p:nvPr/>
        </p:nvSpPr>
        <p:spPr>
          <a:xfrm>
            <a:off x="7187957" y="2538403"/>
            <a:ext cx="14507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 </a:t>
            </a:r>
            <a:r>
              <a:rPr lang="ru-RU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деңгей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29" name="Google Shape;529;p13"/>
          <p:cNvSpPr/>
          <p:nvPr/>
        </p:nvSpPr>
        <p:spPr>
          <a:xfrm>
            <a:off x="8256700" y="2547331"/>
            <a:ext cx="14507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 </a:t>
            </a:r>
            <a:r>
              <a:rPr lang="ru-RU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деңгей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30" name="Google Shape;530;p13"/>
          <p:cNvSpPr/>
          <p:nvPr/>
        </p:nvSpPr>
        <p:spPr>
          <a:xfrm>
            <a:off x="9203231" y="2579911"/>
            <a:ext cx="14507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5 </a:t>
            </a:r>
            <a:r>
              <a:rPr lang="ru-RU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деңгей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31" name="Google Shape;531;p13"/>
          <p:cNvSpPr/>
          <p:nvPr/>
        </p:nvSpPr>
        <p:spPr>
          <a:xfrm>
            <a:off x="10185999" y="2579911"/>
            <a:ext cx="14507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6 </a:t>
            </a:r>
            <a:r>
              <a:rPr lang="ru-RU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деңгей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37731" y="5289648"/>
            <a:ext cx="9705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деңгей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Бастапқы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оған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жеткен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дағдыларын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жағдайынан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қолданып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4164" y="253750"/>
            <a:ext cx="8385312" cy="48239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43" name="Google Shape;643;p25"/>
          <p:cNvGraphicFramePr/>
          <p:nvPr/>
        </p:nvGraphicFramePr>
        <p:xfrm>
          <a:off x="2032004" y="5389202"/>
          <a:ext cx="6821025" cy="365770"/>
        </p:xfrm>
        <a:graphic>
          <a:graphicData uri="http://schemas.openxmlformats.org/drawingml/2006/table">
            <a:tbl>
              <a:tblPr firstRow="1" bandRow="1">
                <a:noFill/>
                <a:tableStyleId>{29E1A0F8-4D4B-4DB8-8DE3-5DD465B65863}</a:tableStyleId>
              </a:tblPr>
              <a:tblGrid>
                <a:gridCol w="31080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69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84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76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91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/>
                        <a:t>Kazakhstan</a:t>
                      </a:r>
                      <a:endParaRPr sz="1800"/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425</a:t>
                      </a:r>
                      <a:endParaRPr sz="1800"/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386</a:t>
                      </a:r>
                      <a:endParaRPr sz="1800"/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423</a:t>
                      </a:r>
                      <a:endParaRPr sz="1800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44" name="Google Shape;644;p25"/>
          <p:cNvSpPr/>
          <p:nvPr/>
        </p:nvSpPr>
        <p:spPr>
          <a:xfrm>
            <a:off x="704168" y="3059670"/>
            <a:ext cx="11256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Сингапур</a:t>
            </a:r>
            <a:endParaRPr dirty="0"/>
          </a:p>
        </p:txBody>
      </p:sp>
      <p:sp>
        <p:nvSpPr>
          <p:cNvPr id="645" name="Google Shape;645;p25"/>
          <p:cNvSpPr/>
          <p:nvPr/>
        </p:nvSpPr>
        <p:spPr>
          <a:xfrm>
            <a:off x="681661" y="3414192"/>
            <a:ext cx="110741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Жапония</a:t>
            </a:r>
            <a:endParaRPr sz="1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25"/>
          <p:cNvSpPr/>
          <p:nvPr/>
        </p:nvSpPr>
        <p:spPr>
          <a:xfrm>
            <a:off x="699809" y="3796336"/>
            <a:ext cx="78893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Корея</a:t>
            </a:r>
            <a:endParaRPr sz="1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25"/>
          <p:cNvSpPr/>
          <p:nvPr/>
        </p:nvSpPr>
        <p:spPr>
          <a:xfrm>
            <a:off x="681659" y="4820856"/>
            <a:ext cx="114813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Канада</a:t>
            </a:r>
            <a:endParaRPr sz="18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25"/>
          <p:cNvSpPr/>
          <p:nvPr/>
        </p:nvSpPr>
        <p:spPr>
          <a:xfrm>
            <a:off x="681659" y="4468280"/>
            <a:ext cx="135966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Швейцария</a:t>
            </a:r>
            <a:endParaRPr sz="1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25"/>
          <p:cNvSpPr/>
          <p:nvPr/>
        </p:nvSpPr>
        <p:spPr>
          <a:xfrm>
            <a:off x="704168" y="4132308"/>
            <a:ext cx="107433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Эстония</a:t>
            </a:r>
            <a:endParaRPr sz="1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25"/>
          <p:cNvSpPr/>
          <p:nvPr/>
        </p:nvSpPr>
        <p:spPr>
          <a:xfrm>
            <a:off x="727420" y="5337045"/>
            <a:ext cx="131959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Қазақстан</a:t>
            </a:r>
            <a:endParaRPr sz="1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25"/>
          <p:cNvSpPr/>
          <p:nvPr/>
        </p:nvSpPr>
        <p:spPr>
          <a:xfrm>
            <a:off x="1815944" y="2222067"/>
            <a:ext cx="289534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ЭЫДҰ </a:t>
            </a:r>
            <a:r>
              <a:rPr lang="ru-RU" sz="18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орташа</a:t>
            </a:r>
            <a:r>
              <a:rPr lang="ru-RU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көрсеткіші</a:t>
            </a:r>
            <a:endParaRPr sz="18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25"/>
          <p:cNvSpPr/>
          <p:nvPr/>
        </p:nvSpPr>
        <p:spPr>
          <a:xfrm>
            <a:off x="6468963" y="253744"/>
            <a:ext cx="29871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PISA 2022 </a:t>
            </a:r>
            <a:r>
              <a:rPr lang="ru-RU" sz="1800" b="1" i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Орташа</a:t>
            </a:r>
            <a:r>
              <a:rPr lang="ru-RU" sz="18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b="1" i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баллдар</a:t>
            </a:r>
            <a:endParaRPr sz="1800" b="1" i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25"/>
          <p:cNvSpPr/>
          <p:nvPr/>
        </p:nvSpPr>
        <p:spPr>
          <a:xfrm>
            <a:off x="5873621" y="1705529"/>
            <a:ext cx="147489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Математика</a:t>
            </a:r>
            <a:endParaRPr sz="16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25"/>
          <p:cNvSpPr/>
          <p:nvPr/>
        </p:nvSpPr>
        <p:spPr>
          <a:xfrm>
            <a:off x="7351919" y="1560348"/>
            <a:ext cx="15497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Оқу</a:t>
            </a:r>
            <a:endParaRPr sz="16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сауаттылығы</a:t>
            </a:r>
            <a:endParaRPr sz="16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25"/>
          <p:cNvSpPr/>
          <p:nvPr/>
        </p:nvSpPr>
        <p:spPr>
          <a:xfrm>
            <a:off x="9309985" y="1705529"/>
            <a:ext cx="82105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Ғылым</a:t>
            </a:r>
            <a:endParaRPr sz="16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42306"/>
              </p:ext>
            </p:extLst>
          </p:nvPr>
        </p:nvGraphicFramePr>
        <p:xfrm>
          <a:off x="106667" y="253750"/>
          <a:ext cx="5407868" cy="1485900"/>
        </p:xfrm>
        <a:graphic>
          <a:graphicData uri="http://schemas.openxmlformats.org/drawingml/2006/table">
            <a:tbl>
              <a:tblPr/>
              <a:tblGrid>
                <a:gridCol w="1739531"/>
                <a:gridCol w="1772119"/>
                <a:gridCol w="1896218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Математикалық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сауаттылық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66675" marB="6667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сауаттылығы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66675" marB="6667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Жаратылыстану</a:t>
                      </a: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сауаттылығы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66675" marB="6667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 </a:t>
                      </a:r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Қазақстан</a:t>
                      </a:r>
                      <a:endParaRPr lang="ru-RU" sz="16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 балл,</a:t>
                      </a: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ctr" fontAlgn="t"/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(54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орын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2018ж)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66675" marB="6667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 </a:t>
                      </a:r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Қазақстан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(386)</a:t>
                      </a:r>
                    </a:p>
                    <a:p>
                      <a:pPr algn="ctr" fontAlgn="t"/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(69-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орын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ж.)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66675" marB="6667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49. </a:t>
                      </a:r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Қазақстан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(423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ctr" fontAlgn="t"/>
                      <a:endParaRPr lang="kk-KZ" sz="16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(69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орын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2018ж).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66675" marB="6667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6"/>
          <p:cNvSpPr txBox="1"/>
          <p:nvPr/>
        </p:nvSpPr>
        <p:spPr>
          <a:xfrm>
            <a:off x="1310183" y="191069"/>
            <a:ext cx="1013426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PISA-2025 </a:t>
            </a:r>
            <a:r>
              <a:rPr lang="ru-RU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циклындағы</a:t>
            </a:r>
            <a:r>
              <a:rPr lang="ru-RU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ru-RU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жаңашылдықтар</a:t>
            </a:r>
            <a:endParaRPr sz="4000" b="1" dirty="0">
              <a:solidFill>
                <a:schemeClr val="accent1"/>
              </a:solidFill>
              <a:latin typeface="Times New Roman" panose="02020603050405020304" pitchFamily="18" charset="0"/>
              <a:ea typeface="Trebuchet MS"/>
              <a:cs typeface="Times New Roman" panose="02020603050405020304" pitchFamily="18" charset="0"/>
              <a:sym typeface="Trebuchet MS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98092416"/>
              </p:ext>
            </p:extLst>
          </p:nvPr>
        </p:nvGraphicFramePr>
        <p:xfrm>
          <a:off x="522947" y="1405718"/>
          <a:ext cx="10921503" cy="4897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764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44"/>
          <p:cNvSpPr txBox="1"/>
          <p:nvPr/>
        </p:nvSpPr>
        <p:spPr>
          <a:xfrm>
            <a:off x="672372" y="6332291"/>
            <a:ext cx="609391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ru-RU" sz="180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PISA 2025 </a:t>
            </a:r>
            <a:r>
              <a:rPr lang="ru-RU" sz="1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Ғылым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Негіздері</a:t>
            </a:r>
            <a:r>
              <a:rPr lang="ru-RU" sz="180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Жоба</a:t>
            </a:r>
            <a:r>
              <a:rPr lang="ru-RU" sz="180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</a:t>
            </a:r>
            <a:r>
              <a:rPr lang="ru-RU" sz="1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Мамыр</a:t>
            </a:r>
            <a:r>
              <a:rPr lang="ru-RU" sz="180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2023, </a:t>
            </a:r>
            <a:r>
              <a:rPr lang="ru-RU" sz="180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pg</a:t>
            </a:r>
            <a:r>
              <a:rPr lang="ru-RU" sz="180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11</a:t>
            </a:r>
            <a:endParaRPr sz="180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70" name="Google Shape;870;p44"/>
          <p:cNvSpPr txBox="1"/>
          <p:nvPr/>
        </p:nvSpPr>
        <p:spPr>
          <a:xfrm>
            <a:off x="22275" y="242294"/>
            <a:ext cx="121697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PISA 2025 </a:t>
            </a:r>
            <a:r>
              <a:rPr lang="ru-RU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Ғылымды</a:t>
            </a:r>
            <a:r>
              <a:rPr lang="ru-RU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ru-RU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б</a:t>
            </a:r>
            <a:r>
              <a:rPr lang="ru-RU" sz="4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ағалау</a:t>
            </a:r>
            <a:r>
              <a:rPr lang="ru-RU" sz="4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ru-RU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ж</a:t>
            </a:r>
            <a:r>
              <a:rPr lang="ru-RU" sz="4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үйесі</a:t>
            </a:r>
            <a:endParaRPr sz="4000" b="1" dirty="0">
              <a:solidFill>
                <a:schemeClr val="accent1"/>
              </a:solidFill>
              <a:latin typeface="Times New Roman" panose="02020603050405020304" pitchFamily="18" charset="0"/>
              <a:ea typeface="Trebuchet MS"/>
              <a:cs typeface="Times New Roman" panose="02020603050405020304" pitchFamily="18" charset="0"/>
              <a:sym typeface="Trebuchet MS"/>
            </a:endParaRPr>
          </a:p>
        </p:txBody>
      </p:sp>
      <p:grpSp>
        <p:nvGrpSpPr>
          <p:cNvPr id="871" name="Google Shape;871;p44"/>
          <p:cNvGrpSpPr/>
          <p:nvPr/>
        </p:nvGrpSpPr>
        <p:grpSpPr>
          <a:xfrm>
            <a:off x="213300" y="1023456"/>
            <a:ext cx="11700029" cy="4425157"/>
            <a:chOff x="-107786" y="1405592"/>
            <a:chExt cx="11700029" cy="4425157"/>
          </a:xfrm>
        </p:grpSpPr>
        <p:sp>
          <p:nvSpPr>
            <p:cNvPr id="872" name="Google Shape;872;p44"/>
            <p:cNvSpPr/>
            <p:nvPr/>
          </p:nvSpPr>
          <p:spPr>
            <a:xfrm>
              <a:off x="8391842" y="1405592"/>
              <a:ext cx="2442753" cy="1464186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Білім</a:t>
              </a:r>
              <a:endParaRPr sz="20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ru-RU" sz="2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Мазмұнды</a:t>
              </a:r>
              <a:r>
                <a:rPr lang="ru-RU" sz="20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endParaRPr sz="20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ru-RU" sz="2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Процедуралық</a:t>
              </a:r>
              <a:r>
                <a:rPr lang="ru-RU" sz="20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endParaRPr sz="20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ru-RU" sz="2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Эпистемикалық</a:t>
              </a:r>
              <a:endParaRPr sz="20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73" name="Google Shape;873;p44"/>
            <p:cNvSpPr/>
            <p:nvPr/>
          </p:nvSpPr>
          <p:spPr>
            <a:xfrm>
              <a:off x="7516631" y="4204554"/>
              <a:ext cx="4075612" cy="1464186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Ғылыми</a:t>
              </a:r>
              <a:r>
                <a:rPr lang="ru-RU" sz="2000" b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ru-RU" sz="2000" b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сәйкестік</a:t>
              </a:r>
              <a:endParaRPr sz="20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ru-RU" sz="2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Көзқарас</a:t>
              </a:r>
              <a:r>
                <a:rPr lang="ru-RU" sz="2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 </a:t>
              </a:r>
              <a:r>
                <a:rPr lang="ru-RU" sz="2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және</a:t>
              </a:r>
              <a:r>
                <a:rPr lang="ru-RU" sz="2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ru-RU" sz="2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б</a:t>
              </a:r>
              <a:r>
                <a:rPr lang="ru-RU" sz="2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ейімділік</a:t>
              </a:r>
              <a:endParaRPr sz="20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ru-RU" sz="2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Экологиялық</a:t>
              </a:r>
              <a:r>
                <a:rPr lang="ru-RU" sz="20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 </a:t>
              </a:r>
              <a:r>
                <a:rPr lang="ru-RU" sz="2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хабардарлық</a:t>
              </a:r>
              <a:r>
                <a:rPr lang="ru-RU" sz="20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, </a:t>
              </a:r>
              <a:r>
                <a:rPr lang="ru-RU" sz="2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Алаңдаушылық</a:t>
              </a:r>
              <a:r>
                <a:rPr lang="ru-RU" sz="20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ru-RU" sz="2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және</a:t>
              </a:r>
              <a:r>
                <a:rPr lang="ru-RU" sz="20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ru-RU" sz="2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а</a:t>
              </a:r>
              <a:r>
                <a:rPr lang="ru-RU" sz="2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генттік</a:t>
              </a:r>
              <a:endParaRPr sz="20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874" name="Google Shape;874;p44"/>
            <p:cNvGrpSpPr/>
            <p:nvPr/>
          </p:nvGrpSpPr>
          <p:grpSpPr>
            <a:xfrm>
              <a:off x="3087345" y="1510749"/>
              <a:ext cx="4320000" cy="4320000"/>
              <a:chOff x="3089782" y="1498837"/>
              <a:chExt cx="4320000" cy="4320000"/>
            </a:xfrm>
          </p:grpSpPr>
          <p:sp>
            <p:nvSpPr>
              <p:cNvPr id="875" name="Google Shape;875;p44"/>
              <p:cNvSpPr/>
              <p:nvPr/>
            </p:nvSpPr>
            <p:spPr>
              <a:xfrm>
                <a:off x="3089782" y="1498837"/>
                <a:ext cx="4320000" cy="4320000"/>
              </a:xfrm>
              <a:prstGeom prst="ellipse">
                <a:avLst/>
              </a:prstGeom>
              <a:solidFill>
                <a:srgbClr val="AAC7E7"/>
              </a:solidFill>
              <a:ln w="12700" cap="flat" cmpd="sng">
                <a:solidFill>
                  <a:srgbClr val="D3E2F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44"/>
              <p:cNvSpPr/>
              <p:nvPr/>
            </p:nvSpPr>
            <p:spPr>
              <a:xfrm>
                <a:off x="3400679" y="1658317"/>
                <a:ext cx="3954912" cy="3813765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 b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Құзыреттіліктер</a:t>
                </a:r>
                <a:endParaRPr sz="2000" b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</a:pP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Құбылыстарды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ғылыми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тұрғыдан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түсіндіру</a:t>
                </a:r>
                <a:endParaRPr sz="18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</a:pP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Ғылыми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зерттеулерге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арналған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конструкцияларды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құрастыру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және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бағалау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,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ғылыми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деректер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мен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дәлелдемелерді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сыни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тұрғыдан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түсіндіру</a:t>
                </a:r>
                <a:endParaRPr sz="18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</a:pP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Шешім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қабылдау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және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әрекет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ету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үшін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ғылыми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ақпаратты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зерттеу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,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бағалау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және</a:t>
                </a:r>
                <a:r>
                  <a:rPr lang="ru-RU" sz="18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ru-RU" sz="18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пайдалану</a:t>
                </a:r>
                <a:endParaRPr sz="18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  <p:grpSp>
          <p:nvGrpSpPr>
            <p:cNvPr id="877" name="Google Shape;877;p44"/>
            <p:cNvGrpSpPr/>
            <p:nvPr/>
          </p:nvGrpSpPr>
          <p:grpSpPr>
            <a:xfrm>
              <a:off x="-107786" y="2845226"/>
              <a:ext cx="3365474" cy="1804705"/>
              <a:chOff x="-227850" y="2707433"/>
              <a:chExt cx="3365474" cy="1804705"/>
            </a:xfrm>
          </p:grpSpPr>
          <p:sp>
            <p:nvSpPr>
              <p:cNvPr id="878" name="Google Shape;878;p44"/>
              <p:cNvSpPr/>
              <p:nvPr/>
            </p:nvSpPr>
            <p:spPr>
              <a:xfrm>
                <a:off x="-227850" y="2707433"/>
                <a:ext cx="1799318" cy="1804705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k-KZ" sz="2000" b="1" dirty="0" smtClean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Мәнмәтін</a:t>
                </a:r>
                <a:endParaRPr sz="2000" b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</a:pPr>
                <a:r>
                  <a:rPr lang="ru-RU" sz="20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Жеке</a:t>
                </a:r>
                <a:endParaRPr sz="20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</a:pPr>
                <a:r>
                  <a:rPr lang="ru-RU" sz="2000" dirty="0" err="1" smtClean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Ұлттық</a:t>
                </a:r>
                <a:r>
                  <a:rPr lang="ru-RU" sz="2000" dirty="0" smtClean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/</a:t>
                </a:r>
              </a:p>
              <a:p>
                <a:pPr marR="0" lvl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</a:pPr>
                <a:r>
                  <a:rPr lang="ru-RU" sz="2000" dirty="0" err="1" smtClean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Жергілікті</a:t>
                </a:r>
                <a:endParaRPr sz="20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</a:pPr>
                <a:r>
                  <a:rPr lang="ru-RU" sz="2000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Жаһандық</a:t>
                </a:r>
                <a:endParaRPr sz="20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grpSp>
            <p:nvGrpSpPr>
              <p:cNvPr id="879" name="Google Shape;879;p44"/>
              <p:cNvGrpSpPr/>
              <p:nvPr/>
            </p:nvGrpSpPr>
            <p:grpSpPr>
              <a:xfrm>
                <a:off x="1444922" y="2756658"/>
                <a:ext cx="1692702" cy="1308833"/>
                <a:chOff x="1584622" y="2760790"/>
                <a:chExt cx="1692702" cy="1308833"/>
              </a:xfrm>
            </p:grpSpPr>
            <p:sp>
              <p:nvSpPr>
                <p:cNvPr id="880" name="Google Shape;880;p44"/>
                <p:cNvSpPr/>
                <p:nvPr/>
              </p:nvSpPr>
              <p:spPr>
                <a:xfrm>
                  <a:off x="1749980" y="2760790"/>
                  <a:ext cx="1363553" cy="1308833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D3E2F3"/>
                </a:solidFill>
                <a:ln w="12700" cap="flat" cmpd="sng">
                  <a:solidFill>
                    <a:srgbClr val="D3E2F3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1" name="Google Shape;881;p44"/>
                <p:cNvSpPr/>
                <p:nvPr/>
              </p:nvSpPr>
              <p:spPr>
                <a:xfrm>
                  <a:off x="1584622" y="3100160"/>
                  <a:ext cx="1692702" cy="715045"/>
                </a:xfrm>
                <a:prstGeom prst="roundRect">
                  <a:avLst>
                    <a:gd name="adj" fmla="val 16667"/>
                  </a:avLst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1200" b="1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Жеке </a:t>
                  </a:r>
                  <a:r>
                    <a:rPr lang="ru-RU" sz="1200" b="1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тұлғалардан</a:t>
                  </a:r>
                  <a:r>
                    <a:rPr lang="ru-RU" sz="1200" b="1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1200" b="1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көрсетуді</a:t>
                  </a:r>
                  <a:r>
                    <a:rPr lang="ru-RU" sz="1200" b="1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1200" b="1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талап</a:t>
                  </a:r>
                  <a:r>
                    <a:rPr lang="ru-RU" sz="1200" b="1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1200" b="1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етеді</a:t>
                  </a:r>
                  <a:endParaRPr sz="1200" b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</p:grpSp>
        </p:grpSp>
        <p:grpSp>
          <p:nvGrpSpPr>
            <p:cNvPr id="882" name="Google Shape;882;p44"/>
            <p:cNvGrpSpPr/>
            <p:nvPr/>
          </p:nvGrpSpPr>
          <p:grpSpPr>
            <a:xfrm>
              <a:off x="7419641" y="2883438"/>
              <a:ext cx="2361726" cy="1314339"/>
              <a:chOff x="6682453" y="2969154"/>
              <a:chExt cx="2361726" cy="1314339"/>
            </a:xfrm>
          </p:grpSpPr>
          <p:sp>
            <p:nvSpPr>
              <p:cNvPr id="883" name="Google Shape;883;p44"/>
              <p:cNvSpPr/>
              <p:nvPr/>
            </p:nvSpPr>
            <p:spPr>
              <a:xfrm>
                <a:off x="8547100" y="2969154"/>
                <a:ext cx="497079" cy="1308833"/>
              </a:xfrm>
              <a:prstGeom prst="rect">
                <a:avLst/>
              </a:prstGeom>
              <a:solidFill>
                <a:srgbClr val="D3E2F3"/>
              </a:solidFill>
              <a:ln w="12700" cap="flat" cmpd="sng">
                <a:solidFill>
                  <a:srgbClr val="D3E2F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84" name="Google Shape;884;p44"/>
              <p:cNvGrpSpPr/>
              <p:nvPr/>
            </p:nvGrpSpPr>
            <p:grpSpPr>
              <a:xfrm>
                <a:off x="6682453" y="2974660"/>
                <a:ext cx="2361726" cy="1308833"/>
                <a:chOff x="588058" y="2760790"/>
                <a:chExt cx="2361726" cy="1308833"/>
              </a:xfrm>
            </p:grpSpPr>
            <p:sp>
              <p:nvSpPr>
                <p:cNvPr id="885" name="Google Shape;885;p44"/>
                <p:cNvSpPr/>
                <p:nvPr/>
              </p:nvSpPr>
              <p:spPr>
                <a:xfrm flipH="1">
                  <a:off x="588058" y="2760790"/>
                  <a:ext cx="2255323" cy="1308833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D3E2F3"/>
                </a:solidFill>
                <a:ln w="12700" cap="flat" cmpd="sng">
                  <a:solidFill>
                    <a:srgbClr val="D3E2F3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6" name="Google Shape;886;p44"/>
                <p:cNvSpPr/>
                <p:nvPr/>
              </p:nvSpPr>
              <p:spPr>
                <a:xfrm>
                  <a:off x="886661" y="2989925"/>
                  <a:ext cx="2063123" cy="817200"/>
                </a:xfrm>
                <a:prstGeom prst="roundRect">
                  <a:avLst>
                    <a:gd name="adj" fmla="val 16667"/>
                  </a:avLst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1400" b="1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Адамның</a:t>
                  </a:r>
                  <a:r>
                    <a:rPr lang="ru-RU" sz="1400" b="1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1400" b="1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мұны</a:t>
                  </a:r>
                  <a:r>
                    <a:rPr lang="ru-RU" sz="1400" b="1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1400" b="1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қалай</a:t>
                  </a:r>
                  <a:r>
                    <a:rPr lang="ru-RU" sz="1400" b="1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1400" b="1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жасайтынына</a:t>
                  </a:r>
                  <a:r>
                    <a:rPr lang="ru-RU" sz="1400" b="1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1400" b="1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әсер</a:t>
                  </a:r>
                  <a:r>
                    <a:rPr lang="ru-RU" sz="1400" b="1" dirty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 </a:t>
                  </a:r>
                  <a:r>
                    <a:rPr lang="ru-RU" sz="1400" b="1" dirty="0" err="1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  <a:sym typeface="Calibri"/>
                    </a:rPr>
                    <a:t>етеді</a:t>
                  </a:r>
                  <a:endParaRPr sz="1400" b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614" y="809658"/>
            <a:ext cx="11229336" cy="720000"/>
          </a:xfrm>
        </p:spPr>
        <p:txBody>
          <a:bodyPr/>
          <a:lstStyle/>
          <a:p>
            <a:pPr algn="ctr"/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Әрбір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циклы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тоғыз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сайын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бағытты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мұқият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талдауға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динамикасын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анықтауға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яғни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тестілеу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уақытының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бөлігі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бағытқа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негізделеді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76239811"/>
              </p:ext>
            </p:extLst>
          </p:nvPr>
        </p:nvGraphicFramePr>
        <p:xfrm>
          <a:off x="435211" y="1493320"/>
          <a:ext cx="11301863" cy="4839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41444" y="1727900"/>
            <a:ext cx="7792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Зерттеудің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әрбір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циклында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тестілеу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уақытының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үштен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екісі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бағыттың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біріне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жұмсалады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1424" y="5383489"/>
            <a:ext cx="6601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ru-RU" sz="2000" b="1" kern="1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 </a:t>
            </a:r>
            <a:r>
              <a:rPr lang="ru-RU" sz="2000" b="1" kern="1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жылы</a:t>
            </a:r>
            <a:r>
              <a:rPr lang="ru-RU" sz="2000" b="1" kern="1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PISA </a:t>
            </a:r>
            <a:r>
              <a:rPr lang="ru-RU" sz="2000" b="1" kern="1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зерттеуінде</a:t>
            </a:r>
            <a:r>
              <a:rPr lang="ru-RU" sz="2000" b="1" kern="1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негізгі</a:t>
            </a:r>
            <a:r>
              <a:rPr lang="ru-RU" sz="2000" b="1" kern="1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бағыт</a:t>
            </a:r>
            <a:r>
              <a:rPr lang="ru-RU" sz="2000" b="1" kern="1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болып</a:t>
            </a:r>
            <a:r>
              <a:rPr lang="ru-RU" sz="2000" b="1" kern="1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жаратылыстану</a:t>
            </a:r>
            <a:r>
              <a:rPr lang="ru-RU" sz="2000" b="1" kern="1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сауаттылығы</a:t>
            </a:r>
            <a:r>
              <a:rPr lang="ru-RU" sz="2000" b="1" kern="1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болып</a:t>
            </a:r>
            <a:r>
              <a:rPr lang="ru-RU" sz="2000" b="1" kern="1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белгіленді</a:t>
            </a:r>
            <a:endParaRPr lang="ru-RU" sz="20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51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 Theme">
  <a:themeElements>
    <a:clrScheme name="Custom 26">
      <a:dk1>
        <a:srgbClr val="000000"/>
      </a:dk1>
      <a:lt1>
        <a:srgbClr val="FFFFFF"/>
      </a:lt1>
      <a:dk2>
        <a:srgbClr val="66634D"/>
      </a:dk2>
      <a:lt2>
        <a:srgbClr val="9FBDC6"/>
      </a:lt2>
      <a:accent1>
        <a:srgbClr val="EE5922"/>
      </a:accent1>
      <a:accent2>
        <a:srgbClr val="F6931C"/>
      </a:accent2>
      <a:accent3>
        <a:srgbClr val="66634D"/>
      </a:accent3>
      <a:accent4>
        <a:srgbClr val="86499C"/>
      </a:accent4>
      <a:accent5>
        <a:srgbClr val="3776BC"/>
      </a:accent5>
      <a:accent6>
        <a:srgbClr val="F17599"/>
      </a:accent6>
      <a:hlink>
        <a:srgbClr val="66634D"/>
      </a:hlink>
      <a:folHlink>
        <a:srgbClr val="F6931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E5922"/>
      </a:accent1>
      <a:accent2>
        <a:srgbClr val="F6931C"/>
      </a:accent2>
      <a:accent3>
        <a:srgbClr val="66634D"/>
      </a:accent3>
      <a:accent4>
        <a:srgbClr val="86499C"/>
      </a:accent4>
      <a:accent5>
        <a:srgbClr val="3776BC"/>
      </a:accent5>
      <a:accent6>
        <a:srgbClr val="F17599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37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37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26">
      <a:dk1>
        <a:srgbClr val="000000"/>
      </a:dk1>
      <a:lt1>
        <a:srgbClr val="FFFFFF"/>
      </a:lt1>
      <a:dk2>
        <a:srgbClr val="66634D"/>
      </a:dk2>
      <a:lt2>
        <a:srgbClr val="9FBDC6"/>
      </a:lt2>
      <a:accent1>
        <a:srgbClr val="EE5922"/>
      </a:accent1>
      <a:accent2>
        <a:srgbClr val="F6931C"/>
      </a:accent2>
      <a:accent3>
        <a:srgbClr val="66634D"/>
      </a:accent3>
      <a:accent4>
        <a:srgbClr val="86499C"/>
      </a:accent4>
      <a:accent5>
        <a:srgbClr val="3776BC"/>
      </a:accent5>
      <a:accent6>
        <a:srgbClr val="F17599"/>
      </a:accent6>
      <a:hlink>
        <a:srgbClr val="66634D"/>
      </a:hlink>
      <a:folHlink>
        <a:srgbClr val="F6931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Custom 26">
      <a:dk1>
        <a:srgbClr val="000000"/>
      </a:dk1>
      <a:lt1>
        <a:srgbClr val="FFFFFF"/>
      </a:lt1>
      <a:dk2>
        <a:srgbClr val="66634D"/>
      </a:dk2>
      <a:lt2>
        <a:srgbClr val="9FBDC6"/>
      </a:lt2>
      <a:accent1>
        <a:srgbClr val="EE5922"/>
      </a:accent1>
      <a:accent2>
        <a:srgbClr val="F6931C"/>
      </a:accent2>
      <a:accent3>
        <a:srgbClr val="66634D"/>
      </a:accent3>
      <a:accent4>
        <a:srgbClr val="86499C"/>
      </a:accent4>
      <a:accent5>
        <a:srgbClr val="3776BC"/>
      </a:accent5>
      <a:accent6>
        <a:srgbClr val="F17599"/>
      </a:accent6>
      <a:hlink>
        <a:srgbClr val="66634D"/>
      </a:hlink>
      <a:folHlink>
        <a:srgbClr val="F6931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bg1"/>
            </a:solidFill>
            <a:latin typeface="☞GILROY-MEDIUM" pitchFamily="2" charset="77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Custom 26">
      <a:dk1>
        <a:srgbClr val="000000"/>
      </a:dk1>
      <a:lt1>
        <a:srgbClr val="FFFFFF"/>
      </a:lt1>
      <a:dk2>
        <a:srgbClr val="66634D"/>
      </a:dk2>
      <a:lt2>
        <a:srgbClr val="9FBDC6"/>
      </a:lt2>
      <a:accent1>
        <a:srgbClr val="EE5922"/>
      </a:accent1>
      <a:accent2>
        <a:srgbClr val="F6931C"/>
      </a:accent2>
      <a:accent3>
        <a:srgbClr val="66634D"/>
      </a:accent3>
      <a:accent4>
        <a:srgbClr val="86499C"/>
      </a:accent4>
      <a:accent5>
        <a:srgbClr val="3776BC"/>
      </a:accent5>
      <a:accent6>
        <a:srgbClr val="F17599"/>
      </a:accent6>
      <a:hlink>
        <a:srgbClr val="66634D"/>
      </a:hlink>
      <a:folHlink>
        <a:srgbClr val="F6931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E5922"/>
      </a:accent1>
      <a:accent2>
        <a:srgbClr val="F6931C"/>
      </a:accent2>
      <a:accent3>
        <a:srgbClr val="66634D"/>
      </a:accent3>
      <a:accent4>
        <a:srgbClr val="86499C"/>
      </a:accent4>
      <a:accent5>
        <a:srgbClr val="3776BC"/>
      </a:accent5>
      <a:accent6>
        <a:srgbClr val="F17599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5_Office Theme">
  <a:themeElements>
    <a:clrScheme name="Custom 26">
      <a:dk1>
        <a:srgbClr val="000000"/>
      </a:dk1>
      <a:lt1>
        <a:srgbClr val="FFFFFF"/>
      </a:lt1>
      <a:dk2>
        <a:srgbClr val="66634D"/>
      </a:dk2>
      <a:lt2>
        <a:srgbClr val="9FBDC6"/>
      </a:lt2>
      <a:accent1>
        <a:srgbClr val="EE5922"/>
      </a:accent1>
      <a:accent2>
        <a:srgbClr val="F6931C"/>
      </a:accent2>
      <a:accent3>
        <a:srgbClr val="66634D"/>
      </a:accent3>
      <a:accent4>
        <a:srgbClr val="86499C"/>
      </a:accent4>
      <a:accent5>
        <a:srgbClr val="3776BC"/>
      </a:accent5>
      <a:accent6>
        <a:srgbClr val="F17599"/>
      </a:accent6>
      <a:hlink>
        <a:srgbClr val="66634D"/>
      </a:hlink>
      <a:folHlink>
        <a:srgbClr val="F6931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bg1"/>
            </a:solidFill>
            <a:latin typeface="☞GILROY-MEDIUM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6005</TotalTime>
  <Words>1599</Words>
  <Application>Microsoft Office PowerPoint</Application>
  <PresentationFormat>Произвольный</PresentationFormat>
  <Paragraphs>296</Paragraphs>
  <Slides>23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23</vt:i4>
      </vt:variant>
    </vt:vector>
  </HeadingPairs>
  <TitlesOfParts>
    <vt:vector size="48" baseType="lpstr">
      <vt:lpstr>Arial</vt:lpstr>
      <vt:lpstr>☞GILROY-LIGHT</vt:lpstr>
      <vt:lpstr>Calibri</vt:lpstr>
      <vt:lpstr>Trebuchet MS</vt:lpstr>
      <vt:lpstr>Verdana</vt:lpstr>
      <vt:lpstr>Poppins</vt:lpstr>
      <vt:lpstr>Fredoka SemiBold</vt:lpstr>
      <vt:lpstr>ＭＳ Ｐゴシック</vt:lpstr>
      <vt:lpstr>Helvetica</vt:lpstr>
      <vt:lpstr>Oswald</vt:lpstr>
      <vt:lpstr>Times New Roman</vt:lpstr>
      <vt:lpstr>Poppins Light</vt:lpstr>
      <vt:lpstr>Frankfurter D</vt:lpstr>
      <vt:lpstr>等线 Light</vt:lpstr>
      <vt:lpstr>Calibri Light</vt:lpstr>
      <vt:lpstr>6_Office Theme</vt:lpstr>
      <vt:lpstr>Office Theme</vt:lpstr>
      <vt:lpstr>7_Office Theme</vt:lpstr>
      <vt:lpstr>4_Office Theme</vt:lpstr>
      <vt:lpstr>9_Office Theme</vt:lpstr>
      <vt:lpstr>9_Тема Office</vt:lpstr>
      <vt:lpstr>7_Тема Office</vt:lpstr>
      <vt:lpstr>15_Office Theme</vt:lpstr>
      <vt:lpstr>3_Ретро</vt:lpstr>
      <vt:lpstr>3_Office Theme</vt:lpstr>
      <vt:lpstr> Тақырыбы: PISA құзыреттілігін қалыптастыру арқылы оқушылардың  ғылыми сауаттылығын арттыру</vt:lpstr>
      <vt:lpstr>Презентация PowerPoint</vt:lpstr>
      <vt:lpstr>ЭЫДҰ-ның Халықаралық оқушы қабілетін бағалау бағдарламасы (PISA)</vt:lpstr>
      <vt:lpstr>Презентация PowerPoint</vt:lpstr>
      <vt:lpstr>Қазақстанның PISA Science 2022 бағдарламасындағы  көрсеткіштері</vt:lpstr>
      <vt:lpstr>Презентация PowerPoint</vt:lpstr>
      <vt:lpstr>Презентация PowerPoint</vt:lpstr>
      <vt:lpstr>Презентация PowerPoint</vt:lpstr>
      <vt:lpstr>Әрбір PISA циклы әр тоғыз жыл сайын бір бағытты мұқият талдауға және динамикасын анықтауға мүмкіндік береді, яғни тестілеу уақытының көп бөлігі берілген бір «негізгі бағытқа» негізделеді.    </vt:lpstr>
      <vt:lpstr>Презентация PowerPoint</vt:lpstr>
      <vt:lpstr>Презентация PowerPoint</vt:lpstr>
      <vt:lpstr>PISA 2025  Ғылымды бағалау контексттері </vt:lpstr>
      <vt:lpstr>Презентация PowerPoint</vt:lpstr>
      <vt:lpstr>Сингапурдағы  ғылыми  оқу бағдарламасының  құрылымы</vt:lpstr>
      <vt:lpstr>G.R.A.S.P.S.  Тәжірибелік тапсырмаларын құрастыру</vt:lpstr>
      <vt:lpstr>Презентация PowerPoint</vt:lpstr>
      <vt:lpstr>Презентация PowerPoint</vt:lpstr>
      <vt:lpstr>5Е Ғылыми ізденіс моделі</vt:lpstr>
      <vt:lpstr>5 E моделінің кезеңдері</vt:lpstr>
      <vt:lpstr>5 E моделінің кезеңдері</vt:lpstr>
      <vt:lpstr>5 E моделінің кезеңдері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Курс тақырыбы: PISA Құзыреттілігін Қалыптастыру арқылы Оқушылардың Ғылыми Сауаттылығын Арттыру</dc:title>
  <dc:creator>Microsoft Office User</dc:creator>
  <cp:lastModifiedBy>user</cp:lastModifiedBy>
  <cp:revision>122</cp:revision>
  <dcterms:created xsi:type="dcterms:W3CDTF">2021-12-15T03:30:35Z</dcterms:created>
  <dcterms:modified xsi:type="dcterms:W3CDTF">2024-11-26T11:48:45Z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0x0101008FE7B44DBA27CA4F8EDC113F220907DD</vt:lpwstr>
  </property>
  <property fmtid="{D5CDD505-2E9C-101B-9397-08002B2CF9AE}" pid="3" name="MediaServiceImageTags">
    <vt:lpwstr/>
  </property>
</Properties>
</file>